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3" r:id="rId4"/>
  </p:sldMasterIdLst>
  <p:notesMasterIdLst>
    <p:notesMasterId r:id="rId13"/>
  </p:notesMasterIdLst>
  <p:handoutMasterIdLst>
    <p:handoutMasterId r:id="rId14"/>
  </p:handoutMasterIdLst>
  <p:sldIdLst>
    <p:sldId id="309" r:id="rId5"/>
    <p:sldId id="303" r:id="rId6"/>
    <p:sldId id="304" r:id="rId7"/>
    <p:sldId id="305" r:id="rId8"/>
    <p:sldId id="306" r:id="rId9"/>
    <p:sldId id="307" r:id="rId10"/>
    <p:sldId id="311" r:id="rId11"/>
    <p:sldId id="308" r:id="rId12"/>
  </p:sldIdLst>
  <p:sldSz cx="9144000" cy="5143500" type="screen16x9"/>
  <p:notesSz cx="6888163" cy="10021888"/>
  <p:defaultTextStyle>
    <a:defPPr>
      <a:defRPr lang="sv-SE"/>
    </a:defPPr>
    <a:lvl1pPr marL="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5978">
          <p15:clr>
            <a:srgbClr val="A4A3A4"/>
          </p15:clr>
        </p15:guide>
        <p15:guide id="3" orient="horz" pos="123">
          <p15:clr>
            <a:srgbClr val="A4A3A4"/>
          </p15:clr>
        </p15:guide>
        <p15:guide id="4" pos="240">
          <p15:clr>
            <a:srgbClr val="A4A3A4"/>
          </p15:clr>
        </p15:guide>
        <p15:guide id="5" orient="horz" pos="3112">
          <p15:clr>
            <a:srgbClr val="A4A3A4"/>
          </p15:clr>
        </p15:guide>
        <p15:guide id="6" orient="horz" pos="805">
          <p15:clr>
            <a:srgbClr val="A4A3A4"/>
          </p15:clr>
        </p15:guide>
        <p15:guide id="7" orient="horz" pos="803">
          <p15:clr>
            <a:srgbClr val="A4A3A4"/>
          </p15:clr>
        </p15:guide>
        <p15:guide id="8" pos="489">
          <p15:clr>
            <a:srgbClr val="A4A3A4"/>
          </p15:clr>
        </p15:guide>
        <p15:guide id="9" pos="5502">
          <p15:clr>
            <a:srgbClr val="A4A3A4"/>
          </p15:clr>
        </p15:guide>
        <p15:guide id="10" orient="horz" pos="758">
          <p15:clr>
            <a:srgbClr val="A4A3A4"/>
          </p15:clr>
        </p15:guide>
        <p15:guide id="11" orient="horz" pos="1433">
          <p15:clr>
            <a:srgbClr val="A4A3A4"/>
          </p15:clr>
        </p15:guide>
        <p15:guide id="12" orient="horz" pos="622">
          <p15:clr>
            <a:srgbClr val="A4A3A4"/>
          </p15:clr>
        </p15:guide>
        <p15:guide id="13" orient="horz" pos="2848">
          <p15:clr>
            <a:srgbClr val="A4A3A4"/>
          </p15:clr>
        </p15:guide>
        <p15:guide id="14" orient="horz" pos="2923">
          <p15:clr>
            <a:srgbClr val="A4A3A4"/>
          </p15:clr>
        </p15:guide>
        <p15:guide id="15" orient="horz" pos="2976">
          <p15:clr>
            <a:srgbClr val="A4A3A4"/>
          </p15:clr>
        </p15:guide>
        <p15:guide id="16" pos="5524">
          <p15:clr>
            <a:srgbClr val="A4A3A4"/>
          </p15:clr>
        </p15:guide>
        <p15:guide id="17" pos="3823">
          <p15:clr>
            <a:srgbClr val="A4A3A4"/>
          </p15:clr>
        </p15:guide>
        <p15:guide id="18" pos="262">
          <p15:clr>
            <a:srgbClr val="A4A3A4"/>
          </p15:clr>
        </p15:guide>
        <p15:guide id="19" pos="4277">
          <p15:clr>
            <a:srgbClr val="A4A3A4"/>
          </p15:clr>
        </p15:guide>
        <p15:guide id="20" pos="4231">
          <p15:clr>
            <a:srgbClr val="A4A3A4"/>
          </p15:clr>
        </p15:guide>
        <p15:guide id="21" orient="horz" pos="3173">
          <p15:clr>
            <a:srgbClr val="A4A3A4"/>
          </p15:clr>
        </p15:guide>
        <p15:guide id="22" orient="horz" pos="3000">
          <p15:clr>
            <a:srgbClr val="A4A3A4"/>
          </p15:clr>
        </p15:guide>
        <p15:guide id="23" pos="47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1"/>
    <p:restoredTop sz="94674"/>
  </p:normalViewPr>
  <p:slideViewPr>
    <p:cSldViewPr snapToGrid="0" snapToObjects="1">
      <p:cViewPr varScale="1">
        <p:scale>
          <a:sx n="120" d="100"/>
          <a:sy n="120" d="100"/>
        </p:scale>
        <p:origin x="798" y="102"/>
      </p:cViewPr>
      <p:guideLst>
        <p:guide orient="horz" pos="4156"/>
        <p:guide pos="5978"/>
        <p:guide orient="horz" pos="123"/>
        <p:guide pos="240"/>
        <p:guide orient="horz" pos="3112"/>
        <p:guide orient="horz" pos="805"/>
        <p:guide orient="horz" pos="803"/>
        <p:guide pos="489"/>
        <p:guide pos="5502"/>
        <p:guide orient="horz" pos="758"/>
        <p:guide orient="horz" pos="1433"/>
        <p:guide orient="horz" pos="622"/>
        <p:guide orient="horz" pos="2848"/>
        <p:guide orient="horz" pos="2923"/>
        <p:guide orient="horz" pos="2976"/>
        <p:guide pos="5524"/>
        <p:guide pos="3823"/>
        <p:guide pos="262"/>
        <p:guide pos="4277"/>
        <p:guide pos="4231"/>
        <p:guide orient="horz" pos="3173"/>
        <p:guide orient="horz" pos="3000"/>
        <p:guide pos="47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3396" y="84"/>
      </p:cViewPr>
      <p:guideLst>
        <p:guide orient="horz" pos="3157"/>
        <p:guide pos="217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747539370079"/>
          <c:y val="0.12915363689522799"/>
          <c:w val="0.82217093175852995"/>
          <c:h val="0.69957610869583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097001612029999E-17"/>
                  <c:y val="-3.69971355689455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28-C645-AD24-529D87B461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99A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2894384"/>
        <c:axId val="982898976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1275" cap="rnd">
              <a:solidFill>
                <a:srgbClr val="E0572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05729"/>
              </a:solidFill>
              <a:ln w="9525">
                <a:solidFill>
                  <a:srgbClr val="E05729"/>
                </a:solidFill>
              </a:ln>
              <a:effectLst/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3-9F28-C645-AD24-529D87B461BC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4-9F28-C645-AD24-529D87B461BC}"/>
              </c:ext>
            </c:extLst>
          </c:dPt>
          <c:dLbls>
            <c:dLbl>
              <c:idx val="0"/>
              <c:layout>
                <c:manualLayout>
                  <c:x val="0"/>
                  <c:y val="6.72675192162639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28-C645-AD24-529D87B461BC}"/>
                </c:ext>
              </c:extLst>
            </c:dLbl>
            <c:dLbl>
              <c:idx val="1"/>
              <c:layout>
                <c:manualLayout>
                  <c:x val="-3.6895997375328102E-2"/>
                  <c:y val="-3.47871062466630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28-C645-AD24-529D87B461BC}"/>
                </c:ext>
              </c:extLst>
            </c:dLbl>
            <c:dLbl>
              <c:idx val="2"/>
              <c:layout>
                <c:manualLayout>
                  <c:x val="-4.0953740157480302E-2"/>
                  <c:y val="3.67656717429806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28-C645-AD24-529D87B461BC}"/>
                </c:ext>
              </c:extLst>
            </c:dLbl>
            <c:dLbl>
              <c:idx val="3"/>
              <c:layout>
                <c:manualLayout>
                  <c:x val="-8.3333333333333297E-3"/>
                  <c:y val="-1.403026574803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28-C645-AD24-529D87B461BC}"/>
                </c:ext>
              </c:extLst>
            </c:dLbl>
            <c:dLbl>
              <c:idx val="4"/>
              <c:layout>
                <c:manualLayout>
                  <c:x val="1.17868929750117E-2"/>
                  <c:y val="-1.96422286262614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2880960"/>
        <c:axId val="982907296"/>
      </c:lineChart>
      <c:catAx>
        <c:axId val="9828943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98976"/>
        <c:crosses val="autoZero"/>
        <c:auto val="1"/>
        <c:lblAlgn val="ctr"/>
        <c:lblOffset val="100"/>
        <c:noMultiLvlLbl val="0"/>
      </c:catAx>
      <c:valAx>
        <c:axId val="98289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Axis Title 10pt</a:t>
                </a:r>
                <a:r>
                  <a:rPr lang="en-US" baseline="0" dirty="0"/>
                  <a:t> Trebuchet MS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2500000000000001E-2"/>
              <c:y val="0.246660458986941"/>
            </c:manualLayout>
          </c:layout>
          <c:overlay val="0"/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94384"/>
        <c:crosses val="autoZero"/>
        <c:crossBetween val="between"/>
      </c:valAx>
      <c:valAx>
        <c:axId val="98290729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80960"/>
        <c:crosses val="max"/>
        <c:crossBetween val="between"/>
      </c:valAx>
      <c:catAx>
        <c:axId val="982880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829072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rgbClr val="000000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3822543015456"/>
          <c:y val="0.15127891988244199"/>
          <c:w val="0.84091243802857996"/>
          <c:h val="0.7162413912479840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Euros!$A$10</c:f>
              <c:strCache>
                <c:ptCount val="1"/>
                <c:pt idx="0">
                  <c:v>Cat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Euros!$B$10:$H$10</c:f>
              <c:numCache>
                <c:formatCode>"€"#,##0_);[Red]\("$"#,##0\)</c:formatCode>
                <c:ptCount val="7"/>
                <c:pt idx="0">
                  <c:v>10</c:v>
                </c:pt>
                <c:pt idx="1">
                  <c:v>9</c:v>
                </c:pt>
                <c:pt idx="2">
                  <c:v>10</c:v>
                </c:pt>
                <c:pt idx="3">
                  <c:v>10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EC-EB4B-98D9-97A3210E9A53}"/>
            </c:ext>
          </c:extLst>
        </c:ser>
        <c:ser>
          <c:idx val="1"/>
          <c:order val="1"/>
          <c:tx>
            <c:strRef>
              <c:f>Euros!$A$11</c:f>
              <c:strCache>
                <c:ptCount val="1"/>
                <c:pt idx="0">
                  <c:v>Cat 2</c:v>
                </c:pt>
              </c:strCache>
            </c:strRef>
          </c:tx>
          <c:spPr>
            <a:solidFill>
              <a:srgbClr val="0099A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Euros!$B$11:$H$11</c:f>
              <c:numCache>
                <c:formatCode>"€"#,##0_);[Red]\("$"#,##0\)</c:formatCode>
                <c:ptCount val="7"/>
                <c:pt idx="0">
                  <c:v>8</c:v>
                </c:pt>
                <c:pt idx="1">
                  <c:v>4</c:v>
                </c:pt>
                <c:pt idx="2">
                  <c:v>4</c:v>
                </c:pt>
                <c:pt idx="3">
                  <c:v>8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EC-EB4B-98D9-97A3210E9A53}"/>
            </c:ext>
          </c:extLst>
        </c:ser>
        <c:ser>
          <c:idx val="2"/>
          <c:order val="2"/>
          <c:tx>
            <c:strRef>
              <c:f>Euros!$A$12</c:f>
              <c:strCache>
                <c:ptCount val="1"/>
                <c:pt idx="0">
                  <c:v>Cat 3</c:v>
                </c:pt>
              </c:strCache>
            </c:strRef>
          </c:tx>
          <c:spPr>
            <a:solidFill>
              <a:srgbClr val="98989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Euros!$B$12:$H$12</c:f>
              <c:numCache>
                <c:formatCode>"€"#,##0_);[Red]\("$"#,##0\)</c:formatCode>
                <c:ptCount val="7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1</c:v>
                </c:pt>
                <c:pt idx="4">
                  <c:v>3</c:v>
                </c:pt>
                <c:pt idx="5">
                  <c:v>9</c:v>
                </c:pt>
                <c:pt idx="6">
                  <c:v>5.9356710000000001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EC-EB4B-98D9-97A3210E9A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982715088"/>
        <c:axId val="982692752"/>
      </c:barChart>
      <c:catAx>
        <c:axId val="9827150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baseline="0" dirty="0">
                    <a:effectLst/>
                  </a:rPr>
                  <a:t>Axis Title 10pt Trebuchet MS</a:t>
                </a:r>
                <a:endParaRPr lang="en-US" sz="1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99143336249635E-2"/>
              <c:y val="0.2547769274397290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692752"/>
        <c:crosses val="autoZero"/>
        <c:auto val="1"/>
        <c:lblAlgn val="ctr"/>
        <c:lblOffset val="100"/>
        <c:noMultiLvlLbl val="0"/>
      </c:catAx>
      <c:valAx>
        <c:axId val="98269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71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47225168900261"/>
          <c:y val="0.91709179753126302"/>
          <c:w val="0.50920264809837601"/>
          <c:h val="6.6368341403569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689B0-C901-A24D-B408-F7768478CD8A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3978BCB-14A1-6D4C-A6CE-5A5A1E438A4D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09B15DB-699B-044D-91D0-56CFCC9928EA}" type="parTrans" cxnId="{BA8FE6C6-751E-D348-8B04-2EBBE7F84CFE}">
      <dgm:prSet/>
      <dgm:spPr/>
      <dgm:t>
        <a:bodyPr/>
        <a:lstStyle/>
        <a:p>
          <a:endParaRPr lang="en-GB"/>
        </a:p>
      </dgm:t>
    </dgm:pt>
    <dgm:pt modelId="{80202163-7331-D14B-889A-5E2324D778E3}" type="sibTrans" cxnId="{BA8FE6C6-751E-D348-8B04-2EBBE7F84CFE}">
      <dgm:prSet/>
      <dgm:spPr/>
      <dgm:t>
        <a:bodyPr/>
        <a:lstStyle/>
        <a:p>
          <a:endParaRPr lang="en-GB"/>
        </a:p>
      </dgm:t>
    </dgm:pt>
    <dgm:pt modelId="{4E143C53-8A00-D143-92A4-EF96868041A9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BAB064D9-331B-3148-8ED2-CC97B0475C41}" type="parTrans" cxnId="{729A7463-1E03-B643-84DD-378B81E81A04}">
      <dgm:prSet/>
      <dgm:spPr/>
      <dgm:t>
        <a:bodyPr/>
        <a:lstStyle/>
        <a:p>
          <a:endParaRPr lang="en-GB"/>
        </a:p>
      </dgm:t>
    </dgm:pt>
    <dgm:pt modelId="{35B63E92-ACDD-7541-8115-C91B3DE23FDE}" type="sibTrans" cxnId="{729A7463-1E03-B643-84DD-378B81E81A04}">
      <dgm:prSet/>
      <dgm:spPr/>
      <dgm:t>
        <a:bodyPr/>
        <a:lstStyle/>
        <a:p>
          <a:endParaRPr lang="en-GB"/>
        </a:p>
      </dgm:t>
    </dgm:pt>
    <dgm:pt modelId="{769A9000-C979-AF45-9C57-9E7EC79EBB1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189A6156-23E8-8E45-9221-8AFE974078AE}" type="parTrans" cxnId="{5C1DD66B-DCCC-EA45-816A-B55B58F3E939}">
      <dgm:prSet/>
      <dgm:spPr/>
      <dgm:t>
        <a:bodyPr/>
        <a:lstStyle/>
        <a:p>
          <a:endParaRPr lang="en-GB"/>
        </a:p>
      </dgm:t>
    </dgm:pt>
    <dgm:pt modelId="{3BBB77E7-45B7-9A47-9F5D-28ECD8115552}" type="sibTrans" cxnId="{5C1DD66B-DCCC-EA45-816A-B55B58F3E939}">
      <dgm:prSet/>
      <dgm:spPr/>
      <dgm:t>
        <a:bodyPr/>
        <a:lstStyle/>
        <a:p>
          <a:endParaRPr lang="en-GB"/>
        </a:p>
      </dgm:t>
    </dgm:pt>
    <dgm:pt modelId="{1B0032AE-E2B8-4642-823A-4751A72BA12D}">
      <dgm:prSet phldrT="[Text]" custT="1"/>
      <dgm:spPr>
        <a:solidFill>
          <a:srgbClr val="0099A8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750CEA2-194A-C248-A527-64FD22695A33}" type="parTrans" cxnId="{D7461C40-CFBD-5948-BBB4-8F9BCBFF11E8}">
      <dgm:prSet/>
      <dgm:spPr/>
      <dgm:t>
        <a:bodyPr/>
        <a:lstStyle/>
        <a:p>
          <a:endParaRPr lang="en-GB"/>
        </a:p>
      </dgm:t>
    </dgm:pt>
    <dgm:pt modelId="{8254F517-005D-F747-A471-D29BF957127B}" type="sibTrans" cxnId="{D7461C40-CFBD-5948-BBB4-8F9BCBFF11E8}">
      <dgm:prSet/>
      <dgm:spPr/>
      <dgm:t>
        <a:bodyPr/>
        <a:lstStyle/>
        <a:p>
          <a:endParaRPr lang="en-GB"/>
        </a:p>
      </dgm:t>
    </dgm:pt>
    <dgm:pt modelId="{115E7700-D72F-F44D-AB0D-3030A8A716FA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43426B93-EBA9-B440-AF33-B0312E7E14AC}" type="parTrans" cxnId="{B3A5E4E4-958C-5E4C-81BB-1DAA76AC3AD9}">
      <dgm:prSet/>
      <dgm:spPr/>
      <dgm:t>
        <a:bodyPr/>
        <a:lstStyle/>
        <a:p>
          <a:endParaRPr lang="en-GB"/>
        </a:p>
      </dgm:t>
    </dgm:pt>
    <dgm:pt modelId="{60C1F5F5-43A6-BB41-9459-162DA8A59178}" type="sibTrans" cxnId="{B3A5E4E4-958C-5E4C-81BB-1DAA76AC3AD9}">
      <dgm:prSet/>
      <dgm:spPr/>
      <dgm:t>
        <a:bodyPr/>
        <a:lstStyle/>
        <a:p>
          <a:endParaRPr lang="en-GB"/>
        </a:p>
      </dgm:t>
    </dgm:pt>
    <dgm:pt modelId="{C8560345-FAA4-D24E-B8B4-F0F61B390F0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8A097FA1-7C8C-8148-9672-F3512DFBF4D1}" type="parTrans" cxnId="{00132C2F-B86C-C04C-A5E6-E2642DEBD44E}">
      <dgm:prSet/>
      <dgm:spPr/>
      <dgm:t>
        <a:bodyPr/>
        <a:lstStyle/>
        <a:p>
          <a:endParaRPr lang="en-GB"/>
        </a:p>
      </dgm:t>
    </dgm:pt>
    <dgm:pt modelId="{FB8E9375-AD29-BD48-B72F-E9A7B9E13DCC}" type="sibTrans" cxnId="{00132C2F-B86C-C04C-A5E6-E2642DEBD44E}">
      <dgm:prSet/>
      <dgm:spPr/>
      <dgm:t>
        <a:bodyPr/>
        <a:lstStyle/>
        <a:p>
          <a:endParaRPr lang="en-GB"/>
        </a:p>
      </dgm:t>
    </dgm:pt>
    <dgm:pt modelId="{CF58B784-E241-304B-B818-036347B064AE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8B53D6B-1D85-524C-AC6B-95E2E13876D4}" type="parTrans" cxnId="{7559BF80-A46B-994E-A2FD-27C25D0BE9A2}">
      <dgm:prSet/>
      <dgm:spPr/>
      <dgm:t>
        <a:bodyPr/>
        <a:lstStyle/>
        <a:p>
          <a:endParaRPr lang="en-GB"/>
        </a:p>
      </dgm:t>
    </dgm:pt>
    <dgm:pt modelId="{E06C5257-B60E-5045-A1D2-FF22A21DEF45}" type="sibTrans" cxnId="{7559BF80-A46B-994E-A2FD-27C25D0BE9A2}">
      <dgm:prSet/>
      <dgm:spPr/>
      <dgm:t>
        <a:bodyPr/>
        <a:lstStyle/>
        <a:p>
          <a:endParaRPr lang="en-GB"/>
        </a:p>
      </dgm:t>
    </dgm:pt>
    <dgm:pt modelId="{13135510-80E9-4E4D-9E33-F72C41005AFF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>
            <a:latin typeface="Trebuchet MS" charset="0"/>
            <a:ea typeface="Trebuchet MS" charset="0"/>
            <a:cs typeface="Trebuchet MS" charset="0"/>
          </a:endParaRPr>
        </a:p>
      </dgm:t>
    </dgm:pt>
    <dgm:pt modelId="{F0343EA3-224E-1A4D-A807-3BF30FD98823}" type="parTrans" cxnId="{3412816A-A07A-DD49-A04C-56D576630AD8}">
      <dgm:prSet/>
      <dgm:spPr/>
      <dgm:t>
        <a:bodyPr/>
        <a:lstStyle/>
        <a:p>
          <a:endParaRPr lang="en-GB"/>
        </a:p>
      </dgm:t>
    </dgm:pt>
    <dgm:pt modelId="{135411D4-B805-864C-B9E2-41977044F1F0}" type="sibTrans" cxnId="{3412816A-A07A-DD49-A04C-56D576630AD8}">
      <dgm:prSet/>
      <dgm:spPr/>
      <dgm:t>
        <a:bodyPr/>
        <a:lstStyle/>
        <a:p>
          <a:endParaRPr lang="en-GB"/>
        </a:p>
      </dgm:t>
    </dgm:pt>
    <dgm:pt modelId="{22C0EECF-04A2-674F-A993-9606D3DD956C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9E03A193-8D1E-384A-ABEA-5F83DFFDC41E}" type="parTrans" cxnId="{AD430787-BEF0-934A-9343-1458A34F35D2}">
      <dgm:prSet/>
      <dgm:spPr/>
      <dgm:t>
        <a:bodyPr/>
        <a:lstStyle/>
        <a:p>
          <a:endParaRPr lang="en-GB"/>
        </a:p>
      </dgm:t>
    </dgm:pt>
    <dgm:pt modelId="{78E2272A-5F68-9842-8B16-C075BB2CBAF4}" type="sibTrans" cxnId="{AD430787-BEF0-934A-9343-1458A34F35D2}">
      <dgm:prSet/>
      <dgm:spPr/>
      <dgm:t>
        <a:bodyPr/>
        <a:lstStyle/>
        <a:p>
          <a:endParaRPr lang="en-GB"/>
        </a:p>
      </dgm:t>
    </dgm:pt>
    <dgm:pt modelId="{78D204A7-B6E4-2448-902A-ABCBD72431A7}">
      <dgm:prSet phldrT="[Text]" custT="1"/>
      <dgm:spPr>
        <a:solidFill>
          <a:srgbClr val="0099A8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6436433-7811-A94A-A550-CA3F53106B41}" type="parTrans" cxnId="{0C64E260-A858-9249-832A-3175D1CDEDA7}">
      <dgm:prSet/>
      <dgm:spPr/>
      <dgm:t>
        <a:bodyPr/>
        <a:lstStyle/>
        <a:p>
          <a:endParaRPr lang="en-GB"/>
        </a:p>
      </dgm:t>
    </dgm:pt>
    <dgm:pt modelId="{24307AA3-EC90-1F41-87AA-5A8473CD1BCE}" type="sibTrans" cxnId="{0C64E260-A858-9249-832A-3175D1CDEDA7}">
      <dgm:prSet/>
      <dgm:spPr/>
      <dgm:t>
        <a:bodyPr/>
        <a:lstStyle/>
        <a:p>
          <a:endParaRPr lang="en-GB"/>
        </a:p>
      </dgm:t>
    </dgm:pt>
    <dgm:pt modelId="{A5D96869-D68D-FF46-88DB-F524FE99D1DB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4ACDE7C2-98C5-3640-8BA4-AB800AE1151C}" type="parTrans" cxnId="{93DA7B5B-F0B5-4E40-AAC2-007F55056A4E}">
      <dgm:prSet/>
      <dgm:spPr/>
      <dgm:t>
        <a:bodyPr/>
        <a:lstStyle/>
        <a:p>
          <a:endParaRPr lang="en-GB"/>
        </a:p>
      </dgm:t>
    </dgm:pt>
    <dgm:pt modelId="{97B9BA65-C764-F447-B440-8644C9375101}" type="sibTrans" cxnId="{93DA7B5B-F0B5-4E40-AAC2-007F55056A4E}">
      <dgm:prSet/>
      <dgm:spPr/>
      <dgm:t>
        <a:bodyPr/>
        <a:lstStyle/>
        <a:p>
          <a:endParaRPr lang="en-GB"/>
        </a:p>
      </dgm:t>
    </dgm:pt>
    <dgm:pt modelId="{64194834-9181-4E40-90CD-E3737C805A15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5B617907-F878-6B42-A4C4-D940599BCA8D}" type="parTrans" cxnId="{47394AB5-44A3-7942-BC10-6AE489E7A8C2}">
      <dgm:prSet/>
      <dgm:spPr/>
      <dgm:t>
        <a:bodyPr/>
        <a:lstStyle/>
        <a:p>
          <a:endParaRPr lang="en-GB"/>
        </a:p>
      </dgm:t>
    </dgm:pt>
    <dgm:pt modelId="{309192AF-8DCB-1249-8FB9-C46FD9707695}" type="sibTrans" cxnId="{47394AB5-44A3-7942-BC10-6AE489E7A8C2}">
      <dgm:prSet/>
      <dgm:spPr/>
      <dgm:t>
        <a:bodyPr/>
        <a:lstStyle/>
        <a:p>
          <a:endParaRPr lang="en-GB"/>
        </a:p>
      </dgm:t>
    </dgm:pt>
    <dgm:pt modelId="{5AB865E7-E1CA-424B-8E91-0B0ADB42428C}" type="pres">
      <dgm:prSet presAssocID="{037689B0-C901-A24D-B408-F7768478CD8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56F7E3-549A-224C-9395-D94E2D8A3A99}" type="pres">
      <dgm:prSet presAssocID="{C3978BCB-14A1-6D4C-A6CE-5A5A1E438A4D}" presName="composite" presStyleCnt="0"/>
      <dgm:spPr/>
    </dgm:pt>
    <dgm:pt modelId="{E3C920B7-6771-F34F-AD72-15A2A1DDD187}" type="pres">
      <dgm:prSet presAssocID="{C3978BCB-14A1-6D4C-A6CE-5A5A1E438A4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BE7F2-8281-D543-A7D4-48BC918D4EE3}" type="pres">
      <dgm:prSet presAssocID="{C3978BCB-14A1-6D4C-A6CE-5A5A1E438A4D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BA8463-19FD-2D45-969F-8246DD02B16A}" type="pres">
      <dgm:prSet presAssocID="{80202163-7331-D14B-889A-5E2324D778E3}" presName="space" presStyleCnt="0"/>
      <dgm:spPr/>
    </dgm:pt>
    <dgm:pt modelId="{F519A522-F1F5-DD40-A2D7-DCFCD31EEE62}" type="pres">
      <dgm:prSet presAssocID="{1B0032AE-E2B8-4642-823A-4751A72BA12D}" presName="composite" presStyleCnt="0"/>
      <dgm:spPr/>
    </dgm:pt>
    <dgm:pt modelId="{69A35E45-9EA8-F24E-A234-7BF94FA8ADDB}" type="pres">
      <dgm:prSet presAssocID="{1B0032AE-E2B8-4642-823A-4751A72BA12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E074A-A5AC-2942-9470-4E79F06C65D3}" type="pres">
      <dgm:prSet presAssocID="{1B0032AE-E2B8-4642-823A-4751A72BA12D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E556E-D327-874A-A745-D524299DB37B}" type="pres">
      <dgm:prSet presAssocID="{8254F517-005D-F747-A471-D29BF957127B}" presName="space" presStyleCnt="0"/>
      <dgm:spPr/>
    </dgm:pt>
    <dgm:pt modelId="{BCE491F0-E75F-5D49-97A7-72F795633DC4}" type="pres">
      <dgm:prSet presAssocID="{CF58B784-E241-304B-B818-036347B064AE}" presName="composite" presStyleCnt="0"/>
      <dgm:spPr/>
    </dgm:pt>
    <dgm:pt modelId="{9E3D0CA8-4953-3847-865B-110E02D7CCDC}" type="pres">
      <dgm:prSet presAssocID="{CF58B784-E241-304B-B818-036347B064A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0A278-14D2-CB4A-B791-2F5C99F86292}" type="pres">
      <dgm:prSet presAssocID="{CF58B784-E241-304B-B818-036347B064AE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EECCE-A314-6B41-80A2-41784DC30350}" type="pres">
      <dgm:prSet presAssocID="{E06C5257-B60E-5045-A1D2-FF22A21DEF45}" presName="space" presStyleCnt="0"/>
      <dgm:spPr/>
    </dgm:pt>
    <dgm:pt modelId="{A606CBF4-F996-F149-81F0-10A252576CD0}" type="pres">
      <dgm:prSet presAssocID="{78D204A7-B6E4-2448-902A-ABCBD72431A7}" presName="composite" presStyleCnt="0"/>
      <dgm:spPr/>
    </dgm:pt>
    <dgm:pt modelId="{2DC48BA8-81D5-7941-A3E0-2AF1E17D9D9D}" type="pres">
      <dgm:prSet presAssocID="{78D204A7-B6E4-2448-902A-ABCBD72431A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22116-3ADA-C84E-A049-F09BAFD41782}" type="pres">
      <dgm:prSet presAssocID="{78D204A7-B6E4-2448-902A-ABCBD72431A7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132C2F-B86C-C04C-A5E6-E2642DEBD44E}" srcId="{1B0032AE-E2B8-4642-823A-4751A72BA12D}" destId="{C8560345-FAA4-D24E-B8B4-F0F61B390F02}" srcOrd="1" destOrd="0" parTransId="{8A097FA1-7C8C-8148-9672-F3512DFBF4D1}" sibTransId="{FB8E9375-AD29-BD48-B72F-E9A7B9E13DCC}"/>
    <dgm:cxn modelId="{405B4EDA-4869-CB41-BBCF-55F86BE18B3D}" type="presOf" srcId="{22C0EECF-04A2-674F-A993-9606D3DD956C}" destId="{60B0A278-14D2-CB4A-B791-2F5C99F86292}" srcOrd="0" destOrd="1" presId="urn:microsoft.com/office/officeart/2005/8/layout/hList1"/>
    <dgm:cxn modelId="{5A491E5E-8001-DE4F-AD43-B6DB93A14E30}" type="presOf" srcId="{037689B0-C901-A24D-B408-F7768478CD8A}" destId="{5AB865E7-E1CA-424B-8E91-0B0ADB42428C}" srcOrd="0" destOrd="0" presId="urn:microsoft.com/office/officeart/2005/8/layout/hList1"/>
    <dgm:cxn modelId="{5C1DD66B-DCCC-EA45-816A-B55B58F3E939}" srcId="{C3978BCB-14A1-6D4C-A6CE-5A5A1E438A4D}" destId="{769A9000-C979-AF45-9C57-9E7EC79EBB12}" srcOrd="1" destOrd="0" parTransId="{189A6156-23E8-8E45-9221-8AFE974078AE}" sibTransId="{3BBB77E7-45B7-9A47-9F5D-28ECD8115552}"/>
    <dgm:cxn modelId="{43D09F10-D370-1A4B-A6B3-962A470A2C9B}" type="presOf" srcId="{4E143C53-8A00-D143-92A4-EF96868041A9}" destId="{FEBBE7F2-8281-D543-A7D4-48BC918D4EE3}" srcOrd="0" destOrd="0" presId="urn:microsoft.com/office/officeart/2005/8/layout/hList1"/>
    <dgm:cxn modelId="{4CCAACF8-528A-9C47-9E12-EEDDBE315CB1}" type="presOf" srcId="{C3978BCB-14A1-6D4C-A6CE-5A5A1E438A4D}" destId="{E3C920B7-6771-F34F-AD72-15A2A1DDD187}" srcOrd="0" destOrd="0" presId="urn:microsoft.com/office/officeart/2005/8/layout/hList1"/>
    <dgm:cxn modelId="{531B0F44-259F-ED49-859B-007BE2B9F3FF}" type="presOf" srcId="{1B0032AE-E2B8-4642-823A-4751A72BA12D}" destId="{69A35E45-9EA8-F24E-A234-7BF94FA8ADDB}" srcOrd="0" destOrd="0" presId="urn:microsoft.com/office/officeart/2005/8/layout/hList1"/>
    <dgm:cxn modelId="{1A305552-5A58-3041-8E26-E00E601AC177}" type="presOf" srcId="{A5D96869-D68D-FF46-88DB-F524FE99D1DB}" destId="{7E422116-3ADA-C84E-A049-F09BAFD41782}" srcOrd="0" destOrd="1" presId="urn:microsoft.com/office/officeart/2005/8/layout/hList1"/>
    <dgm:cxn modelId="{D7461C40-CFBD-5948-BBB4-8F9BCBFF11E8}" srcId="{037689B0-C901-A24D-B408-F7768478CD8A}" destId="{1B0032AE-E2B8-4642-823A-4751A72BA12D}" srcOrd="1" destOrd="0" parTransId="{C750CEA2-194A-C248-A527-64FD22695A33}" sibTransId="{8254F517-005D-F747-A471-D29BF957127B}"/>
    <dgm:cxn modelId="{BA8FE6C6-751E-D348-8B04-2EBBE7F84CFE}" srcId="{037689B0-C901-A24D-B408-F7768478CD8A}" destId="{C3978BCB-14A1-6D4C-A6CE-5A5A1E438A4D}" srcOrd="0" destOrd="0" parTransId="{209B15DB-699B-044D-91D0-56CFCC9928EA}" sibTransId="{80202163-7331-D14B-889A-5E2324D778E3}"/>
    <dgm:cxn modelId="{BD81D50A-A8CD-5741-991F-680E745E18AF}" type="presOf" srcId="{115E7700-D72F-F44D-AB0D-3030A8A716FA}" destId="{8FAE074A-A5AC-2942-9470-4E79F06C65D3}" srcOrd="0" destOrd="0" presId="urn:microsoft.com/office/officeart/2005/8/layout/hList1"/>
    <dgm:cxn modelId="{0C64E260-A858-9249-832A-3175D1CDEDA7}" srcId="{037689B0-C901-A24D-B408-F7768478CD8A}" destId="{78D204A7-B6E4-2448-902A-ABCBD72431A7}" srcOrd="3" destOrd="0" parTransId="{C6436433-7811-A94A-A550-CA3F53106B41}" sibTransId="{24307AA3-EC90-1F41-87AA-5A8473CD1BCE}"/>
    <dgm:cxn modelId="{3412816A-A07A-DD49-A04C-56D576630AD8}" srcId="{CF58B784-E241-304B-B818-036347B064AE}" destId="{13135510-80E9-4E4D-9E33-F72C41005AFF}" srcOrd="0" destOrd="0" parTransId="{F0343EA3-224E-1A4D-A807-3BF30FD98823}" sibTransId="{135411D4-B805-864C-B9E2-41977044F1F0}"/>
    <dgm:cxn modelId="{4FF3F81C-A097-014E-A4A7-61AC86D90D60}" type="presOf" srcId="{C8560345-FAA4-D24E-B8B4-F0F61B390F02}" destId="{8FAE074A-A5AC-2942-9470-4E79F06C65D3}" srcOrd="0" destOrd="1" presId="urn:microsoft.com/office/officeart/2005/8/layout/hList1"/>
    <dgm:cxn modelId="{F5E9A572-216A-184B-85F6-DF032990D764}" type="presOf" srcId="{64194834-9181-4E40-90CD-E3737C805A15}" destId="{7E422116-3ADA-C84E-A049-F09BAFD41782}" srcOrd="0" destOrd="0" presId="urn:microsoft.com/office/officeart/2005/8/layout/hList1"/>
    <dgm:cxn modelId="{4E82C0F0-8472-5C41-B3D7-6A50CC6D8928}" type="presOf" srcId="{78D204A7-B6E4-2448-902A-ABCBD72431A7}" destId="{2DC48BA8-81D5-7941-A3E0-2AF1E17D9D9D}" srcOrd="0" destOrd="0" presId="urn:microsoft.com/office/officeart/2005/8/layout/hList1"/>
    <dgm:cxn modelId="{7559BF80-A46B-994E-A2FD-27C25D0BE9A2}" srcId="{037689B0-C901-A24D-B408-F7768478CD8A}" destId="{CF58B784-E241-304B-B818-036347B064AE}" srcOrd="2" destOrd="0" parTransId="{28B53D6B-1D85-524C-AC6B-95E2E13876D4}" sibTransId="{E06C5257-B60E-5045-A1D2-FF22A21DEF45}"/>
    <dgm:cxn modelId="{3AF74EBC-4AFC-8C45-B6F4-3E62370A0C10}" type="presOf" srcId="{769A9000-C979-AF45-9C57-9E7EC79EBB12}" destId="{FEBBE7F2-8281-D543-A7D4-48BC918D4EE3}" srcOrd="0" destOrd="1" presId="urn:microsoft.com/office/officeart/2005/8/layout/hList1"/>
    <dgm:cxn modelId="{729A7463-1E03-B643-84DD-378B81E81A04}" srcId="{C3978BCB-14A1-6D4C-A6CE-5A5A1E438A4D}" destId="{4E143C53-8A00-D143-92A4-EF96868041A9}" srcOrd="0" destOrd="0" parTransId="{BAB064D9-331B-3148-8ED2-CC97B0475C41}" sibTransId="{35B63E92-ACDD-7541-8115-C91B3DE23FDE}"/>
    <dgm:cxn modelId="{07431FB6-B7B4-1E4F-88C4-17CAA6190762}" type="presOf" srcId="{CF58B784-E241-304B-B818-036347B064AE}" destId="{9E3D0CA8-4953-3847-865B-110E02D7CCDC}" srcOrd="0" destOrd="0" presId="urn:microsoft.com/office/officeart/2005/8/layout/hList1"/>
    <dgm:cxn modelId="{9D5AE95F-C391-F94F-80C9-FBD4FE9DC2A6}" type="presOf" srcId="{13135510-80E9-4E4D-9E33-F72C41005AFF}" destId="{60B0A278-14D2-CB4A-B791-2F5C99F86292}" srcOrd="0" destOrd="0" presId="urn:microsoft.com/office/officeart/2005/8/layout/hList1"/>
    <dgm:cxn modelId="{93DA7B5B-F0B5-4E40-AAC2-007F55056A4E}" srcId="{78D204A7-B6E4-2448-902A-ABCBD72431A7}" destId="{A5D96869-D68D-FF46-88DB-F524FE99D1DB}" srcOrd="1" destOrd="0" parTransId="{4ACDE7C2-98C5-3640-8BA4-AB800AE1151C}" sibTransId="{97B9BA65-C764-F447-B440-8644C9375101}"/>
    <dgm:cxn modelId="{AD430787-BEF0-934A-9343-1458A34F35D2}" srcId="{CF58B784-E241-304B-B818-036347B064AE}" destId="{22C0EECF-04A2-674F-A993-9606D3DD956C}" srcOrd="1" destOrd="0" parTransId="{9E03A193-8D1E-384A-ABEA-5F83DFFDC41E}" sibTransId="{78E2272A-5F68-9842-8B16-C075BB2CBAF4}"/>
    <dgm:cxn modelId="{47394AB5-44A3-7942-BC10-6AE489E7A8C2}" srcId="{78D204A7-B6E4-2448-902A-ABCBD72431A7}" destId="{64194834-9181-4E40-90CD-E3737C805A15}" srcOrd="0" destOrd="0" parTransId="{5B617907-F878-6B42-A4C4-D940599BCA8D}" sibTransId="{309192AF-8DCB-1249-8FB9-C46FD9707695}"/>
    <dgm:cxn modelId="{B3A5E4E4-958C-5E4C-81BB-1DAA76AC3AD9}" srcId="{1B0032AE-E2B8-4642-823A-4751A72BA12D}" destId="{115E7700-D72F-F44D-AB0D-3030A8A716FA}" srcOrd="0" destOrd="0" parTransId="{43426B93-EBA9-B440-AF33-B0312E7E14AC}" sibTransId="{60C1F5F5-43A6-BB41-9459-162DA8A59178}"/>
    <dgm:cxn modelId="{EC66B41C-3C84-5549-A64B-4DA2B3F8CFC3}" type="presParOf" srcId="{5AB865E7-E1CA-424B-8E91-0B0ADB42428C}" destId="{5556F7E3-549A-224C-9395-D94E2D8A3A99}" srcOrd="0" destOrd="0" presId="urn:microsoft.com/office/officeart/2005/8/layout/hList1"/>
    <dgm:cxn modelId="{6734F0A2-723E-BE4E-B57E-569D3DF36211}" type="presParOf" srcId="{5556F7E3-549A-224C-9395-D94E2D8A3A99}" destId="{E3C920B7-6771-F34F-AD72-15A2A1DDD187}" srcOrd="0" destOrd="0" presId="urn:microsoft.com/office/officeart/2005/8/layout/hList1"/>
    <dgm:cxn modelId="{FB6538DB-C053-7646-89AF-5E2BD255D736}" type="presParOf" srcId="{5556F7E3-549A-224C-9395-D94E2D8A3A99}" destId="{FEBBE7F2-8281-D543-A7D4-48BC918D4EE3}" srcOrd="1" destOrd="0" presId="urn:microsoft.com/office/officeart/2005/8/layout/hList1"/>
    <dgm:cxn modelId="{DA5CCBFC-C771-F643-B9C8-B2BEE1E617C6}" type="presParOf" srcId="{5AB865E7-E1CA-424B-8E91-0B0ADB42428C}" destId="{61BA8463-19FD-2D45-969F-8246DD02B16A}" srcOrd="1" destOrd="0" presId="urn:microsoft.com/office/officeart/2005/8/layout/hList1"/>
    <dgm:cxn modelId="{A98D17FA-529D-8840-92DE-43F391DFD975}" type="presParOf" srcId="{5AB865E7-E1CA-424B-8E91-0B0ADB42428C}" destId="{F519A522-F1F5-DD40-A2D7-DCFCD31EEE62}" srcOrd="2" destOrd="0" presId="urn:microsoft.com/office/officeart/2005/8/layout/hList1"/>
    <dgm:cxn modelId="{B40BCDCC-72DB-9D43-A361-F2BBB9A02FA3}" type="presParOf" srcId="{F519A522-F1F5-DD40-A2D7-DCFCD31EEE62}" destId="{69A35E45-9EA8-F24E-A234-7BF94FA8ADDB}" srcOrd="0" destOrd="0" presId="urn:microsoft.com/office/officeart/2005/8/layout/hList1"/>
    <dgm:cxn modelId="{87288568-B370-3E40-B5AF-1C61896D89EC}" type="presParOf" srcId="{F519A522-F1F5-DD40-A2D7-DCFCD31EEE62}" destId="{8FAE074A-A5AC-2942-9470-4E79F06C65D3}" srcOrd="1" destOrd="0" presId="urn:microsoft.com/office/officeart/2005/8/layout/hList1"/>
    <dgm:cxn modelId="{FC89E28C-D7A2-8B4E-B9D4-92C9461DE893}" type="presParOf" srcId="{5AB865E7-E1CA-424B-8E91-0B0ADB42428C}" destId="{CA6E556E-D327-874A-A745-D524299DB37B}" srcOrd="3" destOrd="0" presId="urn:microsoft.com/office/officeart/2005/8/layout/hList1"/>
    <dgm:cxn modelId="{3B1E27B7-B4B4-1743-8E1A-B9C736B2328B}" type="presParOf" srcId="{5AB865E7-E1CA-424B-8E91-0B0ADB42428C}" destId="{BCE491F0-E75F-5D49-97A7-72F795633DC4}" srcOrd="4" destOrd="0" presId="urn:microsoft.com/office/officeart/2005/8/layout/hList1"/>
    <dgm:cxn modelId="{3A8935B8-C69B-F946-9566-102350A93F8D}" type="presParOf" srcId="{BCE491F0-E75F-5D49-97A7-72F795633DC4}" destId="{9E3D0CA8-4953-3847-865B-110E02D7CCDC}" srcOrd="0" destOrd="0" presId="urn:microsoft.com/office/officeart/2005/8/layout/hList1"/>
    <dgm:cxn modelId="{E5A32676-203F-A748-BBFD-9DCEFD67DB9A}" type="presParOf" srcId="{BCE491F0-E75F-5D49-97A7-72F795633DC4}" destId="{60B0A278-14D2-CB4A-B791-2F5C99F86292}" srcOrd="1" destOrd="0" presId="urn:microsoft.com/office/officeart/2005/8/layout/hList1"/>
    <dgm:cxn modelId="{DA97D639-11E0-7E40-995E-381521E26F78}" type="presParOf" srcId="{5AB865E7-E1CA-424B-8E91-0B0ADB42428C}" destId="{01FEECCE-A314-6B41-80A2-41784DC30350}" srcOrd="5" destOrd="0" presId="urn:microsoft.com/office/officeart/2005/8/layout/hList1"/>
    <dgm:cxn modelId="{A06F9BE2-9860-004C-8A13-9015256A0188}" type="presParOf" srcId="{5AB865E7-E1CA-424B-8E91-0B0ADB42428C}" destId="{A606CBF4-F996-F149-81F0-10A252576CD0}" srcOrd="6" destOrd="0" presId="urn:microsoft.com/office/officeart/2005/8/layout/hList1"/>
    <dgm:cxn modelId="{687D008C-0E78-4D40-8C13-6B6CE033FD3D}" type="presParOf" srcId="{A606CBF4-F996-F149-81F0-10A252576CD0}" destId="{2DC48BA8-81D5-7941-A3E0-2AF1E17D9D9D}" srcOrd="0" destOrd="0" presId="urn:microsoft.com/office/officeart/2005/8/layout/hList1"/>
    <dgm:cxn modelId="{5F1AEA13-A903-F740-B577-3FC63C6181D0}" type="presParOf" srcId="{A606CBF4-F996-F149-81F0-10A252576CD0}" destId="{7E422116-3ADA-C84E-A049-F09BAFD4178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59CB8C-9737-2B4A-9185-BF3DBF61B6B8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A70DD043-F34B-DA45-88A0-4E246B19DA5C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727844B6-24B6-7C45-B9FD-F8E5F5D78D5B}" type="parTrans" cxnId="{A027EDD3-5D3E-A141-8155-FC09FA4DAB96}">
      <dgm:prSet/>
      <dgm:spPr/>
      <dgm:t>
        <a:bodyPr/>
        <a:lstStyle/>
        <a:p>
          <a:endParaRPr lang="en-GB"/>
        </a:p>
      </dgm:t>
    </dgm:pt>
    <dgm:pt modelId="{C371C777-3654-EA45-AA5A-98E21E8A6ABD}" type="sibTrans" cxnId="{A027EDD3-5D3E-A141-8155-FC09FA4DAB96}">
      <dgm:prSet/>
      <dgm:spPr/>
      <dgm:t>
        <a:bodyPr/>
        <a:lstStyle/>
        <a:p>
          <a:endParaRPr lang="en-GB"/>
        </a:p>
      </dgm:t>
    </dgm:pt>
    <dgm:pt modelId="{DCCA81E5-62EB-1B4D-BB3C-15C47267D6EB}">
      <dgm:prSet phldrT="[Text]" phldr="1" custT="1"/>
      <dgm:spPr>
        <a:solidFill>
          <a:srgbClr val="0099A8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4EF18DC5-DA3D-2148-A16F-83E36FBC28D3}" type="parTrans" cxnId="{2A9FF214-06E0-0247-8778-FAC31AB298A1}">
      <dgm:prSet/>
      <dgm:spPr/>
      <dgm:t>
        <a:bodyPr/>
        <a:lstStyle/>
        <a:p>
          <a:endParaRPr lang="en-GB"/>
        </a:p>
      </dgm:t>
    </dgm:pt>
    <dgm:pt modelId="{F03B0CEF-4E45-6044-A118-0B024BBFDD00}" type="sibTrans" cxnId="{2A9FF214-06E0-0247-8778-FAC31AB298A1}">
      <dgm:prSet/>
      <dgm:spPr/>
      <dgm:t>
        <a:bodyPr/>
        <a:lstStyle/>
        <a:p>
          <a:endParaRPr lang="en-GB"/>
        </a:p>
      </dgm:t>
    </dgm:pt>
    <dgm:pt modelId="{22D08B05-5509-5746-BC87-34975B881198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6F5EFCDA-FAF3-C94B-BCB9-1797570AD618}" type="parTrans" cxnId="{9F161C40-FAA2-074F-A6F1-492A2CC8B0E2}">
      <dgm:prSet/>
      <dgm:spPr/>
      <dgm:t>
        <a:bodyPr/>
        <a:lstStyle/>
        <a:p>
          <a:endParaRPr lang="en-GB"/>
        </a:p>
      </dgm:t>
    </dgm:pt>
    <dgm:pt modelId="{92AF8A95-4238-AC4F-B737-5AA3DB1411A3}" type="sibTrans" cxnId="{9F161C40-FAA2-074F-A6F1-492A2CC8B0E2}">
      <dgm:prSet/>
      <dgm:spPr/>
      <dgm:t>
        <a:bodyPr/>
        <a:lstStyle/>
        <a:p>
          <a:endParaRPr lang="en-GB"/>
        </a:p>
      </dgm:t>
    </dgm:pt>
    <dgm:pt modelId="{794FD29C-D5D7-AA4F-A25E-2019CA87F34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EFA6773D-0414-E841-BB11-709396ACA343}" type="parTrans" cxnId="{5688E2E1-176A-5349-A664-68F78E23FB53}">
      <dgm:prSet/>
      <dgm:spPr/>
      <dgm:t>
        <a:bodyPr/>
        <a:lstStyle/>
        <a:p>
          <a:endParaRPr lang="en-GB"/>
        </a:p>
      </dgm:t>
    </dgm:pt>
    <dgm:pt modelId="{8C1F88F0-37C3-4C49-9C79-C54CA306F514}" type="sibTrans" cxnId="{5688E2E1-176A-5349-A664-68F78E23FB53}">
      <dgm:prSet/>
      <dgm:spPr/>
      <dgm:t>
        <a:bodyPr/>
        <a:lstStyle/>
        <a:p>
          <a:endParaRPr lang="en-GB"/>
        </a:p>
      </dgm:t>
    </dgm:pt>
    <dgm:pt modelId="{A09A0DA5-FD61-804E-BD21-E1107268AF1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D03E7CFA-E567-0C41-ABC0-D47A7140E8DF}" type="parTrans" cxnId="{259FA73F-0B72-B644-8734-C725B593FE8F}">
      <dgm:prSet/>
      <dgm:spPr/>
      <dgm:t>
        <a:bodyPr/>
        <a:lstStyle/>
        <a:p>
          <a:endParaRPr lang="en-GB"/>
        </a:p>
      </dgm:t>
    </dgm:pt>
    <dgm:pt modelId="{BF528706-B6FB-1A46-938D-1D5721CCD83D}" type="sibTrans" cxnId="{259FA73F-0B72-B644-8734-C725B593FE8F}">
      <dgm:prSet/>
      <dgm:spPr/>
      <dgm:t>
        <a:bodyPr/>
        <a:lstStyle/>
        <a:p>
          <a:endParaRPr lang="en-GB"/>
        </a:p>
      </dgm:t>
    </dgm:pt>
    <dgm:pt modelId="{F2A547B2-F916-A940-8E42-37B531914D37}">
      <dgm:prSet phldrT="[Text]" custT="1"/>
      <dgm:spPr>
        <a:solidFill>
          <a:srgbClr val="001689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A3E38043-A463-B547-B873-C8534E14BE1C}" type="parTrans" cxnId="{C89FD0E6-7AB7-E040-92DB-6199A8056487}">
      <dgm:prSet/>
      <dgm:spPr/>
      <dgm:t>
        <a:bodyPr/>
        <a:lstStyle/>
        <a:p>
          <a:endParaRPr lang="en-GB"/>
        </a:p>
      </dgm:t>
    </dgm:pt>
    <dgm:pt modelId="{5CCF280E-B137-3448-B95B-9339ED8614AA}" type="sibTrans" cxnId="{C89FD0E6-7AB7-E040-92DB-6199A8056487}">
      <dgm:prSet/>
      <dgm:spPr/>
      <dgm:t>
        <a:bodyPr/>
        <a:lstStyle/>
        <a:p>
          <a:endParaRPr lang="en-GB"/>
        </a:p>
      </dgm:t>
    </dgm:pt>
    <dgm:pt modelId="{0F1B8586-3BEA-974D-8E68-10AAA35B6FDB}" type="pres">
      <dgm:prSet presAssocID="{2D59CB8C-9737-2B4A-9185-BF3DBF61B6B8}" presName="Name0" presStyleCnt="0">
        <dgm:presLayoutVars>
          <dgm:dir/>
          <dgm:animLvl val="lvl"/>
          <dgm:resizeHandles val="exact"/>
        </dgm:presLayoutVars>
      </dgm:prSet>
      <dgm:spPr/>
    </dgm:pt>
    <dgm:pt modelId="{D667A66A-EAE4-7C43-9F90-B25577E8D5F5}" type="pres">
      <dgm:prSet presAssocID="{A70DD043-F34B-DA45-88A0-4E246B19DA5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386DF-69EC-344C-A01F-A3DF315F33AD}" type="pres">
      <dgm:prSet presAssocID="{C371C777-3654-EA45-AA5A-98E21E8A6ABD}" presName="parTxOnlySpace" presStyleCnt="0"/>
      <dgm:spPr/>
    </dgm:pt>
    <dgm:pt modelId="{A59CAFF1-D67B-8848-B087-A517D544507D}" type="pres">
      <dgm:prSet presAssocID="{DCCA81E5-62EB-1B4D-BB3C-15C47267D6E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09C35-7F6A-FF46-AEA3-65EEEB47D3DC}" type="pres">
      <dgm:prSet presAssocID="{F03B0CEF-4E45-6044-A118-0B024BBFDD00}" presName="parTxOnlySpace" presStyleCnt="0"/>
      <dgm:spPr/>
    </dgm:pt>
    <dgm:pt modelId="{B5F9C7B6-7869-C544-9895-6A5A2746DCA4}" type="pres">
      <dgm:prSet presAssocID="{22D08B05-5509-5746-BC87-34975B8811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4F150-9B59-804D-9213-79733B0A302E}" type="pres">
      <dgm:prSet presAssocID="{92AF8A95-4238-AC4F-B737-5AA3DB1411A3}" presName="parTxOnlySpace" presStyleCnt="0"/>
      <dgm:spPr/>
    </dgm:pt>
    <dgm:pt modelId="{A1CE4E9F-7DA7-0E47-811D-BD17A365E305}" type="pres">
      <dgm:prSet presAssocID="{A09A0DA5-FD61-804E-BD21-E1107268AF1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08082-F3F7-2448-BB32-21C2AE3B79B4}" type="pres">
      <dgm:prSet presAssocID="{BF528706-B6FB-1A46-938D-1D5721CCD83D}" presName="parTxOnlySpace" presStyleCnt="0"/>
      <dgm:spPr/>
    </dgm:pt>
    <dgm:pt modelId="{9BDAA300-50A7-7946-B1C3-991B9E1A7123}" type="pres">
      <dgm:prSet presAssocID="{F2A547B2-F916-A940-8E42-37B531914D3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8402B-235A-454A-ACE6-B5468F955D0D}" type="pres">
      <dgm:prSet presAssocID="{5CCF280E-B137-3448-B95B-9339ED8614AA}" presName="parTxOnlySpace" presStyleCnt="0"/>
      <dgm:spPr/>
    </dgm:pt>
    <dgm:pt modelId="{DCD9C56C-9C90-324F-B47B-B36059DB7777}" type="pres">
      <dgm:prSet presAssocID="{794FD29C-D5D7-AA4F-A25E-2019CA87F34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161C40-FAA2-074F-A6F1-492A2CC8B0E2}" srcId="{2D59CB8C-9737-2B4A-9185-BF3DBF61B6B8}" destId="{22D08B05-5509-5746-BC87-34975B881198}" srcOrd="2" destOrd="0" parTransId="{6F5EFCDA-FAF3-C94B-BCB9-1797570AD618}" sibTransId="{92AF8A95-4238-AC4F-B737-5AA3DB1411A3}"/>
    <dgm:cxn modelId="{70198D0F-AA56-694A-9E04-8A2B9C4528F4}" type="presOf" srcId="{2D59CB8C-9737-2B4A-9185-BF3DBF61B6B8}" destId="{0F1B8586-3BEA-974D-8E68-10AAA35B6FDB}" srcOrd="0" destOrd="0" presId="urn:microsoft.com/office/officeart/2005/8/layout/chevron1"/>
    <dgm:cxn modelId="{2A9FF214-06E0-0247-8778-FAC31AB298A1}" srcId="{2D59CB8C-9737-2B4A-9185-BF3DBF61B6B8}" destId="{DCCA81E5-62EB-1B4D-BB3C-15C47267D6EB}" srcOrd="1" destOrd="0" parTransId="{4EF18DC5-DA3D-2148-A16F-83E36FBC28D3}" sibTransId="{F03B0CEF-4E45-6044-A118-0B024BBFDD00}"/>
    <dgm:cxn modelId="{C89FD0E6-7AB7-E040-92DB-6199A8056487}" srcId="{2D59CB8C-9737-2B4A-9185-BF3DBF61B6B8}" destId="{F2A547B2-F916-A940-8E42-37B531914D37}" srcOrd="4" destOrd="0" parTransId="{A3E38043-A463-B547-B873-C8534E14BE1C}" sibTransId="{5CCF280E-B137-3448-B95B-9339ED8614AA}"/>
    <dgm:cxn modelId="{B4077834-55EA-674D-BD65-E185450CB71F}" type="presOf" srcId="{794FD29C-D5D7-AA4F-A25E-2019CA87F34C}" destId="{DCD9C56C-9C90-324F-B47B-B36059DB7777}" srcOrd="0" destOrd="0" presId="urn:microsoft.com/office/officeart/2005/8/layout/chevron1"/>
    <dgm:cxn modelId="{27CF7F36-B300-7140-B763-71FE73EA981F}" type="presOf" srcId="{A09A0DA5-FD61-804E-BD21-E1107268AF1C}" destId="{A1CE4E9F-7DA7-0E47-811D-BD17A365E305}" srcOrd="0" destOrd="0" presId="urn:microsoft.com/office/officeart/2005/8/layout/chevron1"/>
    <dgm:cxn modelId="{5688E2E1-176A-5349-A664-68F78E23FB53}" srcId="{2D59CB8C-9737-2B4A-9185-BF3DBF61B6B8}" destId="{794FD29C-D5D7-AA4F-A25E-2019CA87F34C}" srcOrd="5" destOrd="0" parTransId="{EFA6773D-0414-E841-BB11-709396ACA343}" sibTransId="{8C1F88F0-37C3-4C49-9C79-C54CA306F514}"/>
    <dgm:cxn modelId="{A027EDD3-5D3E-A141-8155-FC09FA4DAB96}" srcId="{2D59CB8C-9737-2B4A-9185-BF3DBF61B6B8}" destId="{A70DD043-F34B-DA45-88A0-4E246B19DA5C}" srcOrd="0" destOrd="0" parTransId="{727844B6-24B6-7C45-B9FD-F8E5F5D78D5B}" sibTransId="{C371C777-3654-EA45-AA5A-98E21E8A6ABD}"/>
    <dgm:cxn modelId="{5E477072-03A7-054E-8153-073326CDA165}" type="presOf" srcId="{DCCA81E5-62EB-1B4D-BB3C-15C47267D6EB}" destId="{A59CAFF1-D67B-8848-B087-A517D544507D}" srcOrd="0" destOrd="0" presId="urn:microsoft.com/office/officeart/2005/8/layout/chevron1"/>
    <dgm:cxn modelId="{B4A8C9F2-49FA-A44F-BB66-2CCDCB61B1C1}" type="presOf" srcId="{22D08B05-5509-5746-BC87-34975B881198}" destId="{B5F9C7B6-7869-C544-9895-6A5A2746DCA4}" srcOrd="0" destOrd="0" presId="urn:microsoft.com/office/officeart/2005/8/layout/chevron1"/>
    <dgm:cxn modelId="{E68A5CE7-7588-4944-AB3D-9465DBE1002A}" type="presOf" srcId="{A70DD043-F34B-DA45-88A0-4E246B19DA5C}" destId="{D667A66A-EAE4-7C43-9F90-B25577E8D5F5}" srcOrd="0" destOrd="0" presId="urn:microsoft.com/office/officeart/2005/8/layout/chevron1"/>
    <dgm:cxn modelId="{AEB3186A-F9BE-844D-9CF8-96DEEDF3D945}" type="presOf" srcId="{F2A547B2-F916-A940-8E42-37B531914D37}" destId="{9BDAA300-50A7-7946-B1C3-991B9E1A7123}" srcOrd="0" destOrd="0" presId="urn:microsoft.com/office/officeart/2005/8/layout/chevron1"/>
    <dgm:cxn modelId="{259FA73F-0B72-B644-8734-C725B593FE8F}" srcId="{2D59CB8C-9737-2B4A-9185-BF3DBF61B6B8}" destId="{A09A0DA5-FD61-804E-BD21-E1107268AF1C}" srcOrd="3" destOrd="0" parTransId="{D03E7CFA-E567-0C41-ABC0-D47A7140E8DF}" sibTransId="{BF528706-B6FB-1A46-938D-1D5721CCD83D}"/>
    <dgm:cxn modelId="{9F9375E2-A6A2-3449-B461-1F894BAD6C94}" type="presParOf" srcId="{0F1B8586-3BEA-974D-8E68-10AAA35B6FDB}" destId="{D667A66A-EAE4-7C43-9F90-B25577E8D5F5}" srcOrd="0" destOrd="0" presId="urn:microsoft.com/office/officeart/2005/8/layout/chevron1"/>
    <dgm:cxn modelId="{64927383-BA2C-8C45-8B23-B69A54130CEE}" type="presParOf" srcId="{0F1B8586-3BEA-974D-8E68-10AAA35B6FDB}" destId="{148386DF-69EC-344C-A01F-A3DF315F33AD}" srcOrd="1" destOrd="0" presId="urn:microsoft.com/office/officeart/2005/8/layout/chevron1"/>
    <dgm:cxn modelId="{6C0C2B9E-BBF3-DF42-AF14-6A598779E1E9}" type="presParOf" srcId="{0F1B8586-3BEA-974D-8E68-10AAA35B6FDB}" destId="{A59CAFF1-D67B-8848-B087-A517D544507D}" srcOrd="2" destOrd="0" presId="urn:microsoft.com/office/officeart/2005/8/layout/chevron1"/>
    <dgm:cxn modelId="{93B6166A-02B1-BE42-9F90-9DB6BBBE33A4}" type="presParOf" srcId="{0F1B8586-3BEA-974D-8E68-10AAA35B6FDB}" destId="{AD409C35-7F6A-FF46-AEA3-65EEEB47D3DC}" srcOrd="3" destOrd="0" presId="urn:microsoft.com/office/officeart/2005/8/layout/chevron1"/>
    <dgm:cxn modelId="{5C01F8EB-8C87-9C4A-9EC4-3B06CC5411B3}" type="presParOf" srcId="{0F1B8586-3BEA-974D-8E68-10AAA35B6FDB}" destId="{B5F9C7B6-7869-C544-9895-6A5A2746DCA4}" srcOrd="4" destOrd="0" presId="urn:microsoft.com/office/officeart/2005/8/layout/chevron1"/>
    <dgm:cxn modelId="{278E07AC-E619-9B40-92CB-9B6559F2195D}" type="presParOf" srcId="{0F1B8586-3BEA-974D-8E68-10AAA35B6FDB}" destId="{33A4F150-9B59-804D-9213-79733B0A302E}" srcOrd="5" destOrd="0" presId="urn:microsoft.com/office/officeart/2005/8/layout/chevron1"/>
    <dgm:cxn modelId="{28BC3322-21E9-3644-A2AC-3581E26B3002}" type="presParOf" srcId="{0F1B8586-3BEA-974D-8E68-10AAA35B6FDB}" destId="{A1CE4E9F-7DA7-0E47-811D-BD17A365E305}" srcOrd="6" destOrd="0" presId="urn:microsoft.com/office/officeart/2005/8/layout/chevron1"/>
    <dgm:cxn modelId="{05D764F3-E4C5-424A-ADC5-9547A906918B}" type="presParOf" srcId="{0F1B8586-3BEA-974D-8E68-10AAA35B6FDB}" destId="{3E908082-F3F7-2448-BB32-21C2AE3B79B4}" srcOrd="7" destOrd="0" presId="urn:microsoft.com/office/officeart/2005/8/layout/chevron1"/>
    <dgm:cxn modelId="{E54E0E3D-80E5-F443-BDCF-E19CEA7D431A}" type="presParOf" srcId="{0F1B8586-3BEA-974D-8E68-10AAA35B6FDB}" destId="{9BDAA300-50A7-7946-B1C3-991B9E1A7123}" srcOrd="8" destOrd="0" presId="urn:microsoft.com/office/officeart/2005/8/layout/chevron1"/>
    <dgm:cxn modelId="{17A2EC32-1FBC-BF48-B2B1-6F8D42EB32C0}" type="presParOf" srcId="{0F1B8586-3BEA-974D-8E68-10AAA35B6FDB}" destId="{5618402B-235A-454A-ACE6-B5468F955D0D}" srcOrd="9" destOrd="0" presId="urn:microsoft.com/office/officeart/2005/8/layout/chevron1"/>
    <dgm:cxn modelId="{8092B66A-2F85-BA4F-A7FD-AE6523E5C97B}" type="presParOf" srcId="{0F1B8586-3BEA-974D-8E68-10AAA35B6FDB}" destId="{DCD9C56C-9C90-324F-B47B-B36059DB777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20B7-6771-F34F-AD72-15A2A1DDD187}">
      <dsp:nvSpPr>
        <dsp:cNvPr id="0" name=""/>
        <dsp:cNvSpPr/>
      </dsp:nvSpPr>
      <dsp:spPr>
        <a:xfrm>
          <a:off x="3119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3119" y="9277"/>
        <a:ext cx="1875932" cy="750373"/>
      </dsp:txXfrm>
    </dsp:sp>
    <dsp:sp modelId="{FEBBE7F2-8281-D543-A7D4-48BC918D4EE3}">
      <dsp:nvSpPr>
        <dsp:cNvPr id="0" name=""/>
        <dsp:cNvSpPr/>
      </dsp:nvSpPr>
      <dsp:spPr>
        <a:xfrm>
          <a:off x="3119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119" y="759650"/>
        <a:ext cx="1875932" cy="2547360"/>
      </dsp:txXfrm>
    </dsp:sp>
    <dsp:sp modelId="{69A35E45-9EA8-F24E-A234-7BF94FA8ADDB}">
      <dsp:nvSpPr>
        <dsp:cNvPr id="0" name=""/>
        <dsp:cNvSpPr/>
      </dsp:nvSpPr>
      <dsp:spPr>
        <a:xfrm>
          <a:off x="2141683" y="9277"/>
          <a:ext cx="1875932" cy="750373"/>
        </a:xfrm>
        <a:prstGeom prst="rect">
          <a:avLst/>
        </a:prstGeom>
        <a:solidFill>
          <a:srgbClr val="0099A8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2141683" y="9277"/>
        <a:ext cx="1875932" cy="750373"/>
      </dsp:txXfrm>
    </dsp:sp>
    <dsp:sp modelId="{8FAE074A-A5AC-2942-9470-4E79F06C65D3}">
      <dsp:nvSpPr>
        <dsp:cNvPr id="0" name=""/>
        <dsp:cNvSpPr/>
      </dsp:nvSpPr>
      <dsp:spPr>
        <a:xfrm>
          <a:off x="2141683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2141683" y="759650"/>
        <a:ext cx="1875932" cy="2547360"/>
      </dsp:txXfrm>
    </dsp:sp>
    <dsp:sp modelId="{9E3D0CA8-4953-3847-865B-110E02D7CCDC}">
      <dsp:nvSpPr>
        <dsp:cNvPr id="0" name=""/>
        <dsp:cNvSpPr/>
      </dsp:nvSpPr>
      <dsp:spPr>
        <a:xfrm>
          <a:off x="4280246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4280246" y="9277"/>
        <a:ext cx="1875932" cy="750373"/>
      </dsp:txXfrm>
    </dsp:sp>
    <dsp:sp modelId="{60B0A278-14D2-CB4A-B791-2F5C99F86292}">
      <dsp:nvSpPr>
        <dsp:cNvPr id="0" name=""/>
        <dsp:cNvSpPr/>
      </dsp:nvSpPr>
      <dsp:spPr>
        <a:xfrm>
          <a:off x="4280246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4280246" y="759650"/>
        <a:ext cx="1875932" cy="2547360"/>
      </dsp:txXfrm>
    </dsp:sp>
    <dsp:sp modelId="{2DC48BA8-81D5-7941-A3E0-2AF1E17D9D9D}">
      <dsp:nvSpPr>
        <dsp:cNvPr id="0" name=""/>
        <dsp:cNvSpPr/>
      </dsp:nvSpPr>
      <dsp:spPr>
        <a:xfrm>
          <a:off x="6418810" y="9277"/>
          <a:ext cx="1875932" cy="750373"/>
        </a:xfrm>
        <a:prstGeom prst="rect">
          <a:avLst/>
        </a:prstGeom>
        <a:solidFill>
          <a:srgbClr val="0099A8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6418810" y="9277"/>
        <a:ext cx="1875932" cy="750373"/>
      </dsp:txXfrm>
    </dsp:sp>
    <dsp:sp modelId="{7E422116-3ADA-C84E-A049-F09BAFD41782}">
      <dsp:nvSpPr>
        <dsp:cNvPr id="0" name=""/>
        <dsp:cNvSpPr/>
      </dsp:nvSpPr>
      <dsp:spPr>
        <a:xfrm>
          <a:off x="6418810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sp:txBody>
      <dsp:txXfrm>
        <a:off x="6418810" y="759650"/>
        <a:ext cx="1875932" cy="2547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7A66A-EAE4-7C43-9F90-B25577E8D5F5}">
      <dsp:nvSpPr>
        <dsp:cNvPr id="0" name=""/>
        <dsp:cNvSpPr/>
      </dsp:nvSpPr>
      <dsp:spPr>
        <a:xfrm>
          <a:off x="4051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5497" y="1104434"/>
        <a:ext cx="904338" cy="602891"/>
      </dsp:txXfrm>
    </dsp:sp>
    <dsp:sp modelId="{A59CAFF1-D67B-8848-B087-A517D544507D}">
      <dsp:nvSpPr>
        <dsp:cNvPr id="0" name=""/>
        <dsp:cNvSpPr/>
      </dsp:nvSpPr>
      <dsp:spPr>
        <a:xfrm>
          <a:off x="1360557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1662003" y="1104434"/>
        <a:ext cx="904338" cy="602891"/>
      </dsp:txXfrm>
    </dsp:sp>
    <dsp:sp modelId="{B5F9C7B6-7869-C544-9895-6A5A2746DCA4}">
      <dsp:nvSpPr>
        <dsp:cNvPr id="0" name=""/>
        <dsp:cNvSpPr/>
      </dsp:nvSpPr>
      <dsp:spPr>
        <a:xfrm>
          <a:off x="2717063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18509" y="1104434"/>
        <a:ext cx="904338" cy="602891"/>
      </dsp:txXfrm>
    </dsp:sp>
    <dsp:sp modelId="{A1CE4E9F-7DA7-0E47-811D-BD17A365E305}">
      <dsp:nvSpPr>
        <dsp:cNvPr id="0" name=""/>
        <dsp:cNvSpPr/>
      </dsp:nvSpPr>
      <dsp:spPr>
        <a:xfrm>
          <a:off x="4073570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4375016" y="1104434"/>
        <a:ext cx="904338" cy="602891"/>
      </dsp:txXfrm>
    </dsp:sp>
    <dsp:sp modelId="{9BDAA300-50A7-7946-B1C3-991B9E1A7123}">
      <dsp:nvSpPr>
        <dsp:cNvPr id="0" name=""/>
        <dsp:cNvSpPr/>
      </dsp:nvSpPr>
      <dsp:spPr>
        <a:xfrm>
          <a:off x="5430076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5731522" y="1104434"/>
        <a:ext cx="904338" cy="602891"/>
      </dsp:txXfrm>
    </dsp:sp>
    <dsp:sp modelId="{DCD9C56C-9C90-324F-B47B-B36059DB7777}">
      <dsp:nvSpPr>
        <dsp:cNvPr id="0" name=""/>
        <dsp:cNvSpPr/>
      </dsp:nvSpPr>
      <dsp:spPr>
        <a:xfrm>
          <a:off x="6786582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7088028" y="1104434"/>
        <a:ext cx="904338" cy="602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F006EE-3AED-8446-8D78-F76348489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C2CC-3639-0E49-81A0-F0660D30FA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A41E1-CE5A-AB42-8D82-A53EA6A8FE04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11A6B-C316-5F48-81DB-444EF2D0B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D4A10-72A5-3646-B8E4-9EF7B99096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D568E-A06E-D64E-A5A1-547F4B3A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9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B46B5-1A01-8241-843B-8E5DC72BA8E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97DFF-BB33-3F48-B1BD-748F7766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21" Type="http://schemas.openxmlformats.org/officeDocument/2006/relationships/image" Target="../media/image34.svg"/><Relationship Id="rId34" Type="http://schemas.openxmlformats.org/officeDocument/2006/relationships/image" Target="../media/image1.jpeg"/><Relationship Id="rId7" Type="http://schemas.openxmlformats.org/officeDocument/2006/relationships/image" Target="../media/image20.svg"/><Relationship Id="rId12" Type="http://schemas.openxmlformats.org/officeDocument/2006/relationships/image" Target="../media/image20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38" Type="http://schemas.openxmlformats.org/officeDocument/2006/relationships/image" Target="../media/image50.sv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image" Target="../media/image4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image" Target="../media/image32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28.png"/><Relationship Id="rId36" Type="http://schemas.openxmlformats.org/officeDocument/2006/relationships/image" Target="../media/image48.svg"/><Relationship Id="rId10" Type="http://schemas.openxmlformats.org/officeDocument/2006/relationships/image" Target="../media/image19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6.png"/><Relationship Id="rId9" Type="http://schemas.openxmlformats.org/officeDocument/2006/relationships/image" Target="../media/image22.svg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image" Target="../media/image40.svg"/><Relationship Id="rId30" Type="http://schemas.openxmlformats.org/officeDocument/2006/relationships/image" Target="../media/image29.png"/><Relationship Id="rId35" Type="http://schemas.openxmlformats.org/officeDocument/2006/relationships/image" Target="../media/image31.png"/><Relationship Id="rId8" Type="http://schemas.openxmlformats.org/officeDocument/2006/relationships/image" Target="../media/image18.png"/><Relationship Id="rId3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66.svg"/><Relationship Id="rId26" Type="http://schemas.openxmlformats.org/officeDocument/2006/relationships/image" Target="../media/image74.svg"/><Relationship Id="rId21" Type="http://schemas.openxmlformats.org/officeDocument/2006/relationships/image" Target="../media/image42.png"/><Relationship Id="rId34" Type="http://schemas.openxmlformats.org/officeDocument/2006/relationships/image" Target="../media/image82.svg"/><Relationship Id="rId7" Type="http://schemas.openxmlformats.org/officeDocument/2006/relationships/image" Target="../media/image35.png"/><Relationship Id="rId12" Type="http://schemas.openxmlformats.org/officeDocument/2006/relationships/image" Target="../media/image60.svg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image" Target="../media/image86.svg"/><Relationship Id="rId2" Type="http://schemas.openxmlformats.org/officeDocument/2006/relationships/image" Target="../media/image1.jpe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29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svg"/><Relationship Id="rId11" Type="http://schemas.openxmlformats.org/officeDocument/2006/relationships/image" Target="../media/image37.png"/><Relationship Id="rId24" Type="http://schemas.openxmlformats.org/officeDocument/2006/relationships/image" Target="../media/image72.svg"/><Relationship Id="rId32" Type="http://schemas.openxmlformats.org/officeDocument/2006/relationships/image" Target="../media/image80.svg"/><Relationship Id="rId37" Type="http://schemas.openxmlformats.org/officeDocument/2006/relationships/image" Target="../media/image50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76.svg"/><Relationship Id="rId36" Type="http://schemas.openxmlformats.org/officeDocument/2006/relationships/image" Target="../media/image84.svg"/><Relationship Id="rId10" Type="http://schemas.openxmlformats.org/officeDocument/2006/relationships/image" Target="../media/image58.svg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" Type="http://schemas.openxmlformats.org/officeDocument/2006/relationships/image" Target="../media/image52.svg"/><Relationship Id="rId9" Type="http://schemas.openxmlformats.org/officeDocument/2006/relationships/image" Target="../media/image36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Relationship Id="rId27" Type="http://schemas.openxmlformats.org/officeDocument/2006/relationships/image" Target="../media/image45.png"/><Relationship Id="rId30" Type="http://schemas.openxmlformats.org/officeDocument/2006/relationships/image" Target="../media/image78.svg"/><Relationship Id="rId35" Type="http://schemas.openxmlformats.org/officeDocument/2006/relationships/image" Target="../media/image49.png"/><Relationship Id="rId8" Type="http://schemas.openxmlformats.org/officeDocument/2006/relationships/image" Target="../media/image56.svg"/><Relationship Id="rId3" Type="http://schemas.openxmlformats.org/officeDocument/2006/relationships/image" Target="../media/image3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53.jp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jpeg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00.svg"/><Relationship Id="rId3" Type="http://schemas.openxmlformats.org/officeDocument/2006/relationships/image" Target="../media/image91.sv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98.svg"/><Relationship Id="rId5" Type="http://schemas.openxmlformats.org/officeDocument/2006/relationships/image" Target="../media/image93.sv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96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102.svg"/><Relationship Id="rId7" Type="http://schemas.openxmlformats.org/officeDocument/2006/relationships/image" Target="../media/image57.png"/><Relationship Id="rId12" Type="http://schemas.openxmlformats.org/officeDocument/2006/relationships/image" Target="../media/image100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59.png"/><Relationship Id="rId5" Type="http://schemas.openxmlformats.org/officeDocument/2006/relationships/image" Target="../media/image104.svg"/><Relationship Id="rId10" Type="http://schemas.openxmlformats.org/officeDocument/2006/relationships/image" Target="../media/image98.svg"/><Relationship Id="rId4" Type="http://schemas.openxmlformats.org/officeDocument/2006/relationships/image" Target="../media/image61.png"/><Relationship Id="rId9" Type="http://schemas.openxmlformats.org/officeDocument/2006/relationships/image" Target="../media/image5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1247" y="1200152"/>
            <a:ext cx="8247459" cy="3315815"/>
          </a:xfrm>
        </p:spPr>
        <p:txBody>
          <a:bodyPr>
            <a:noAutofit/>
          </a:bodyPr>
          <a:lstStyle>
            <a:lvl1pPr marL="292146" indent="-292146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C50DF-2DE1-914C-A412-A26677BB9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AE8FA-B698-184E-ABD4-684B6FC8C99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6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0" y="4593771"/>
            <a:ext cx="1473200" cy="549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217D4-D1A9-AF47-85BF-B8F84D9BC1D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3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0" y="4572000"/>
            <a:ext cx="1473200" cy="571500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16D71-54E4-C84F-9D91-D551F3F80F1F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0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93771"/>
            <a:ext cx="1465943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B82EA-0A80-9849-BB82-1EF2C409AE8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45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CBDA4A-BC0C-1649-847D-3FA527B90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Agenda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1C0BAD0-8615-B44C-9A95-DCDB345AB7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8483" y="1938744"/>
            <a:ext cx="4605867" cy="2473599"/>
          </a:xfrm>
        </p:spPr>
        <p:txBody>
          <a:bodyPr wrap="square">
            <a:noAutofit/>
          </a:bodyPr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dirty="0"/>
              <a:t>Click to edit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CE6EA-66B4-0B47-A0F6-E5F1BD200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E0C7FB-040D-4E40-9589-0E9EA1B45C30}"/>
              </a:ext>
            </a:extLst>
          </p:cNvPr>
          <p:cNvSpPr/>
          <p:nvPr userDrawn="1"/>
        </p:nvSpPr>
        <p:spPr>
          <a:xfrm>
            <a:off x="667657" y="1938744"/>
            <a:ext cx="1451429" cy="1907542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A2CE2-1961-D748-9242-960B2D942F0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17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0DAF132-D9BA-674E-845E-CE8653DCFA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8971" y="1432378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3E9370-4518-724E-90FD-BCD2C01144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5943" y="1432378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B96F790-D82A-C34B-B891-74D9842B91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2915" y="1432378"/>
            <a:ext cx="609600" cy="571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B47954F-05F4-044C-BA98-FFA29885996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9887" y="1394278"/>
            <a:ext cx="5334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43C515-FE62-954E-AC40-636E4FC5B69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0659" y="1432378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ACB26FA-F6F5-B840-8105-144DFE7199F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7631" y="143237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005CFD7-9368-1347-B2C5-3D17823ABCF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80721" y="2426607"/>
            <a:ext cx="5461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00FEB50-5BCF-904B-B072-B0DA359DC95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93093" y="2426607"/>
            <a:ext cx="4953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D0F400-EDE7-094C-8612-3043D8C916E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22915" y="2426607"/>
            <a:ext cx="5715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2704BE-8B18-FE4D-8957-408D71A390F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09887" y="3420836"/>
            <a:ext cx="6096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8D2C900-317D-8640-BA66-8D269CAD63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20659" y="2426607"/>
            <a:ext cx="609600" cy="609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F2E274A-0D5F-B844-B8C2-453E7338782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07631" y="2426607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B498D2-534A-FE48-9328-9C74CBDBE158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78793" y="3420836"/>
            <a:ext cx="6096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EE66A5-39BD-B849-8E97-D994F417D51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722915" y="3420836"/>
            <a:ext cx="609600" cy="6096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E678234-53C7-2A44-976A-BC3FA2BE68D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44574" y="2426607"/>
            <a:ext cx="609600" cy="533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07C4A28-FB31-DB4F-A3D9-1AFD7A28A6AC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20659" y="3443514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165438D-E3A2-7948-829F-7C79C5656A85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48971" y="3443514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BFBC0FF-A610-0F40-96B1-505D09AB2CB3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607631" y="3443514"/>
            <a:ext cx="609600" cy="609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A9D4BF-0AB0-D244-991E-69012182099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2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E0B214-113F-404E-8897-9622E044BC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040" y="1513952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1CAC3A9-E704-1146-A1C7-EA0EC31A62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8904" y="1513952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6AF0D4-9756-8B4E-B058-11959A18E8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77768" y="1513952"/>
            <a:ext cx="609600" cy="609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F35075F-FFFB-8543-8335-3132C92627F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6632" y="1513952"/>
            <a:ext cx="609600" cy="609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DD15FA9-9E56-5242-AC08-89FF8430463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35496" y="1513952"/>
            <a:ext cx="609600" cy="6096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98B41E1-3A48-4546-947E-A4B61FAD88C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4359" y="1513952"/>
            <a:ext cx="609600" cy="6096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FDB99B7-BCAF-5F4E-A616-B5EB607C6F2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20040" y="2522988"/>
            <a:ext cx="609600" cy="6096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FDA1CC3-19FE-AA48-B00E-B65511C757E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98904" y="2522988"/>
            <a:ext cx="609600" cy="609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0366E73-99E2-E94D-8742-1068D6E2A87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77768" y="2522988"/>
            <a:ext cx="609600" cy="6096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CDEDC74-BD0E-2E49-BEF6-DC8C08B7CF1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35496" y="2522988"/>
            <a:ext cx="609600" cy="6096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01A5BD8-D599-394B-BBCA-448211002EC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14359" y="2522988"/>
            <a:ext cx="609600" cy="6096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E69FE97-E6FB-0445-B041-AD8A09110803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6632" y="2522988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8CAB1C0-814A-0E4C-AAF0-2D86D28AC1E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56632" y="3488035"/>
            <a:ext cx="609600" cy="6096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68D511B-C62A-9F46-8E36-4A62533A0F5E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98904" y="3488035"/>
            <a:ext cx="609600" cy="6096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BE84C3-D7CA-DC44-89C6-116B0C04319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777768" y="3488035"/>
            <a:ext cx="609600" cy="6096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2F8EC7C-5E26-FB40-B174-E0FA8F073958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820040" y="3488035"/>
            <a:ext cx="609600" cy="6096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D413295-0093-9642-A5D7-4D8CB055CDCF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714359" y="3488035"/>
            <a:ext cx="609600" cy="6096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7659DEBE-1D8A-4C41-BB9C-839F1BB4CB8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735496" y="3488035"/>
            <a:ext cx="609600" cy="609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643C35D-80A1-E44A-ACF4-23D987B0D2C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8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216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3751FD-1B19-3F4C-B947-BE1DDBCE7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968EC-A0ED-DD44-865C-441BD21CA5C1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30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chemeClr val="accent2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chemeClr val="accent2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000"/>
            </a:lvl6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DFA43-6818-5541-B3D7-577BCB6F9D2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6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644008" y="1200152"/>
            <a:ext cx="4032000" cy="3315814"/>
          </a:xfrm>
        </p:spPr>
        <p:txBody>
          <a:bodyPr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37A57-B9F0-7047-B764-7F8B353221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72210-A1C2-0B42-A1C0-F8B96E7DD43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A3A463-8B42-1044-9504-99CAF71565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1247" y="1200152"/>
            <a:ext cx="4031999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356D11-02A8-8A4F-BC95-EC36354FC494}"/>
              </a:ext>
            </a:extLst>
          </p:cNvPr>
          <p:cNvSpPr txBox="1"/>
          <p:nvPr userDrawn="1"/>
        </p:nvSpPr>
        <p:spPr>
          <a:xfrm>
            <a:off x="2247900" y="262051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Sensitive</a:t>
            </a:r>
            <a:endParaRPr lang="en-US" sz="1400" b="1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E7D6D-AC5B-B64E-B975-97B253CBF8A1}"/>
              </a:ext>
            </a:extLst>
          </p:cNvPr>
          <p:cNvSpPr txBox="1"/>
          <p:nvPr userDrawn="1"/>
        </p:nvSpPr>
        <p:spPr>
          <a:xfrm>
            <a:off x="2247900" y="221520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Confidential Information</a:t>
            </a:r>
            <a:endParaRPr lang="en-US" sz="1400" b="0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F50B2-138A-9F47-9D4E-5000EB168146}"/>
              </a:ext>
            </a:extLst>
          </p:cNvPr>
          <p:cNvSpPr txBox="1"/>
          <p:nvPr userDrawn="1"/>
        </p:nvSpPr>
        <p:spPr>
          <a:xfrm>
            <a:off x="2247900" y="1770365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u="none" strike="noStrike" kern="1200" dirty="0">
                <a:solidFill>
                  <a:schemeClr val="accent2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Use as required:</a:t>
            </a:r>
            <a:endParaRPr lang="en-US" sz="1400" b="0" dirty="0" err="1">
              <a:solidFill>
                <a:schemeClr val="accent2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53247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53247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5ED6E34-3F80-CA4D-937A-82250A42C9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684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EE85DC-F4AC-A748-817A-68C947715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1862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6F318-3CCB-0646-9790-46B58952E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B50C78-6D08-E242-9315-056FFB98B3E7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11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8B9DA-85AA-6540-9CD5-EF255B090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941307-4C5C-2344-B17B-2B053373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62" y="1228914"/>
            <a:ext cx="5424438" cy="3255936"/>
          </a:xfrm>
        </p:spPr>
        <p:txBody>
          <a:bodyPr>
            <a:noAutofit/>
          </a:bodyPr>
          <a:lstStyle>
            <a:lvl1pPr marL="285750" indent="-285750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 marL="779074" indent="0">
              <a:buClr>
                <a:srgbClr val="0099A8"/>
              </a:buClr>
              <a:buNone/>
              <a:defRPr sz="15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E1694-32AF-264F-8E2E-043F86F2E50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479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DD9F528-4DFD-AD4F-8A6F-8165F95CD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1247" y="1231061"/>
            <a:ext cx="5422850" cy="3253787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2A0ED-173B-6D48-9E04-C604B16F3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58BA038-0B62-174C-BD46-19D3B02172D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74096" y="1228912"/>
            <a:ext cx="2824609" cy="3255936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FC769-0AC3-D74A-BBD2-B1033690F7A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04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5EAF3-BDE0-F949-BBE5-1FD09500FAB0}"/>
              </a:ext>
            </a:extLst>
          </p:cNvPr>
          <p:cNvSpPr/>
          <p:nvPr/>
        </p:nvSpPr>
        <p:spPr>
          <a:xfrm>
            <a:off x="1202597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A8B189-E34B-304E-9264-A8FBD86F75BF}"/>
              </a:ext>
            </a:extLst>
          </p:cNvPr>
          <p:cNvSpPr txBox="1"/>
          <p:nvPr/>
        </p:nvSpPr>
        <p:spPr>
          <a:xfrm>
            <a:off x="1202598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0A82F-0D54-8D45-BDDF-FCB6FC586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DE1CC2E-EF64-864A-BDBE-BA372784D5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86A8A445-E670-9D40-A743-7D6466E168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D67E5E01-06EC-A24A-88E5-9DD9339D2A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0CFC48D4-8D20-754D-834E-2B231CF52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9DA9400-22EF-2D4D-9B69-1B51436534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328C9-A9C4-8546-8E09-F01799E75C5D}"/>
              </a:ext>
            </a:extLst>
          </p:cNvPr>
          <p:cNvSpPr/>
          <p:nvPr/>
        </p:nvSpPr>
        <p:spPr>
          <a:xfrm>
            <a:off x="4086474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68EC64-811F-9B49-B129-A65CF7BBC3BD}"/>
              </a:ext>
            </a:extLst>
          </p:cNvPr>
          <p:cNvSpPr txBox="1"/>
          <p:nvPr/>
        </p:nvSpPr>
        <p:spPr>
          <a:xfrm>
            <a:off x="4086475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AA1CF4-67A3-8448-A5F4-DEADC754888F}"/>
              </a:ext>
            </a:extLst>
          </p:cNvPr>
          <p:cNvSpPr/>
          <p:nvPr/>
        </p:nvSpPr>
        <p:spPr>
          <a:xfrm>
            <a:off x="6961559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E87043-18A9-D249-A015-D0E37FFD1F63}"/>
              </a:ext>
            </a:extLst>
          </p:cNvPr>
          <p:cNvSpPr txBox="1"/>
          <p:nvPr/>
        </p:nvSpPr>
        <p:spPr>
          <a:xfrm>
            <a:off x="6961560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CF427E-18E6-6C4D-953B-8CE1C9146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3B2E7F-F739-F747-948B-F7DE7B79D019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01E6E129-D411-B24D-8CBA-14B3842970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1081019-FD3C-1646-B6A6-718B0B993F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C6B157-ED55-AE41-B42D-FEEE03C92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80E8F11-5DE6-4544-8B1C-96FA17B26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C55FC84-897C-1C47-8598-8E8657DC5F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F108E1D-27A2-3645-96E4-CF9B93F5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D9A6B-4A70-644E-BB9F-FBBBAA6A4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34" y="1440972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83015-44B7-4448-8156-A1C740194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858" y="1442398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B67E3C-3D22-0F45-B935-7940BAB5F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178" y="1649024"/>
            <a:ext cx="8128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4E527F-EB2A-E946-91A7-BD9FADE32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841D7-FE67-364D-9C26-416A2A8EE4D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78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0FE24D1-9664-E440-BD90-421A05DFBA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6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42DA0DF-1107-1F4B-B301-5045590ABC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76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5EBFCAC8-D5D3-BF4D-ACCE-4592AF0ABE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76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690A1B-5BC9-3D40-A8C8-900E4977F769}"/>
              </a:ext>
            </a:extLst>
          </p:cNvPr>
          <p:cNvGrpSpPr/>
          <p:nvPr/>
        </p:nvGrpSpPr>
        <p:grpSpPr>
          <a:xfrm>
            <a:off x="451247" y="1563638"/>
            <a:ext cx="533491" cy="531436"/>
            <a:chOff x="451247" y="1796243"/>
            <a:chExt cx="533491" cy="53143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FA8E2B2-5AB3-F247-A334-071B6F32FB65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AD29A8-254D-7343-A626-06DCF61D787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C61A56-E080-D94A-B298-53AA895973D8}"/>
              </a:ext>
            </a:extLst>
          </p:cNvPr>
          <p:cNvGrpSpPr/>
          <p:nvPr/>
        </p:nvGrpSpPr>
        <p:grpSpPr>
          <a:xfrm>
            <a:off x="451247" y="2645092"/>
            <a:ext cx="533491" cy="531436"/>
            <a:chOff x="451247" y="1796243"/>
            <a:chExt cx="533491" cy="53143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004ED44-690C-3941-8376-5B8042BD2E48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5D2E2C-7897-1144-8AFA-C1EAAE7E2CB6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91DCD6-1949-EA41-9D9E-85D7EA25FB7A}"/>
              </a:ext>
            </a:extLst>
          </p:cNvPr>
          <p:cNvGrpSpPr/>
          <p:nvPr/>
        </p:nvGrpSpPr>
        <p:grpSpPr>
          <a:xfrm>
            <a:off x="451247" y="3735338"/>
            <a:ext cx="533491" cy="531436"/>
            <a:chOff x="451247" y="1796243"/>
            <a:chExt cx="533491" cy="53143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1BDD8B9-2984-8843-BEC2-886DBFA07C97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360506-677D-B243-85F4-2484DB1027F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3</a:t>
              </a:r>
            </a:p>
          </p:txBody>
        </p:sp>
      </p:grp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6C3CFDFB-649A-6B45-B959-3BE3E8359F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10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AEB4829-172E-2347-AAA4-B2DBFB6F1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10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5F72FEDC-C81B-6B41-8B76-4D4E110C28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10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5568351-8EB2-594B-9D29-445E516207D7}"/>
              </a:ext>
            </a:extLst>
          </p:cNvPr>
          <p:cNvGrpSpPr/>
          <p:nvPr/>
        </p:nvGrpSpPr>
        <p:grpSpPr>
          <a:xfrm>
            <a:off x="4794647" y="1563638"/>
            <a:ext cx="533491" cy="531436"/>
            <a:chOff x="451247" y="1796243"/>
            <a:chExt cx="533491" cy="53143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7B668D4-53CD-4E44-8813-A49E2841208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AB915A-E23C-7144-AABA-A018CAC1D9F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4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DB9FEC4-84E6-EE4B-99FB-13BF06B3529E}"/>
              </a:ext>
            </a:extLst>
          </p:cNvPr>
          <p:cNvGrpSpPr/>
          <p:nvPr/>
        </p:nvGrpSpPr>
        <p:grpSpPr>
          <a:xfrm>
            <a:off x="4794647" y="2645092"/>
            <a:ext cx="533491" cy="531436"/>
            <a:chOff x="451247" y="1796243"/>
            <a:chExt cx="533491" cy="53143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20C5E81-22D5-6C41-91D3-7919B719223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B833B5-37BD-7441-9157-52F4A5527FC2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FDF305-4589-9C45-8C7F-5F6A79BCBDD7}"/>
              </a:ext>
            </a:extLst>
          </p:cNvPr>
          <p:cNvGrpSpPr/>
          <p:nvPr/>
        </p:nvGrpSpPr>
        <p:grpSpPr>
          <a:xfrm>
            <a:off x="4794647" y="3735338"/>
            <a:ext cx="533491" cy="531436"/>
            <a:chOff x="451247" y="1796243"/>
            <a:chExt cx="533491" cy="53143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F95EF69-DBF0-AE4D-A3AB-2B85E768C384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806E56B-EF98-F849-9138-77B879D6793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6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0948B1C-0054-DD45-AEF3-9F9DA860B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2489D-8A84-D74C-B3A4-B61DC4E848D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3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80FAB04D-7BE5-0B45-A174-AB6FEA0EB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648" y="2978776"/>
            <a:ext cx="1922955" cy="367835"/>
          </a:xfrm>
        </p:spPr>
        <p:txBody>
          <a:bodyPr>
            <a:norm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369957-CEBB-C34E-8DC3-11D7BB7F1A0A}"/>
              </a:ext>
            </a:extLst>
          </p:cNvPr>
          <p:cNvCxnSpPr/>
          <p:nvPr/>
        </p:nvCxnSpPr>
        <p:spPr>
          <a:xfrm>
            <a:off x="1187624" y="2727246"/>
            <a:ext cx="6802016" cy="0"/>
          </a:xfrm>
          <a:prstGeom prst="line">
            <a:avLst/>
          </a:prstGeom>
          <a:ln w="28575">
            <a:solidFill>
              <a:srgbClr val="001689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D2917B9-7825-3D47-B81A-A78AF32BAA38}"/>
              </a:ext>
            </a:extLst>
          </p:cNvPr>
          <p:cNvSpPr/>
          <p:nvPr/>
        </p:nvSpPr>
        <p:spPr>
          <a:xfrm>
            <a:off x="1082203" y="2648922"/>
            <a:ext cx="169200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34FFC8-B21E-0140-9405-7583A667B0B5}"/>
              </a:ext>
            </a:extLst>
          </p:cNvPr>
          <p:cNvSpPr/>
          <p:nvPr/>
        </p:nvSpPr>
        <p:spPr>
          <a:xfrm>
            <a:off x="2805664" y="2648922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B9ADF9-CCF3-964A-9405-417EE281901C}"/>
              </a:ext>
            </a:extLst>
          </p:cNvPr>
          <p:cNvSpPr/>
          <p:nvPr/>
        </p:nvSpPr>
        <p:spPr>
          <a:xfrm>
            <a:off x="4501874" y="2653087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A417B9-2D42-304A-8E3F-A1D862271142}"/>
              </a:ext>
            </a:extLst>
          </p:cNvPr>
          <p:cNvSpPr/>
          <p:nvPr/>
        </p:nvSpPr>
        <p:spPr>
          <a:xfrm>
            <a:off x="6180029" y="265281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F0F9B8-8B9D-434C-8E6E-630DE3AD6ABE}"/>
              </a:ext>
            </a:extLst>
          </p:cNvPr>
          <p:cNvSpPr/>
          <p:nvPr/>
        </p:nvSpPr>
        <p:spPr>
          <a:xfrm>
            <a:off x="7884368" y="264375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F697590-2C3A-BC4A-A0C1-691CAC40D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5774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784EAA22-26CD-AD4A-8C4F-6C19DA902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88673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A21110D6-7841-F74D-97D7-3C24507A9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90792" y="2978776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3503CA56-FCAF-404A-92DA-F78432A39A9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0704" y="2978776"/>
            <a:ext cx="1929415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5C27F4-ED3A-C949-B039-07DE40A041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069511-1D6A-6947-803C-BECC0CBD3FE7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0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517942A-8FEA-084F-8771-E16374168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44" name="Isosceles Triangle 28">
            <a:extLst>
              <a:ext uri="{FF2B5EF4-FFF2-40B4-BE49-F238E27FC236}">
                <a16:creationId xmlns:a16="http://schemas.microsoft.com/office/drawing/2014/main" id="{3E015214-EB2D-5C4C-9FD7-4082F6509BC1}"/>
              </a:ext>
            </a:extLst>
          </p:cNvPr>
          <p:cNvSpPr/>
          <p:nvPr/>
        </p:nvSpPr>
        <p:spPr>
          <a:xfrm rot="10800000">
            <a:off x="113916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CF24C5A-9952-EF4F-8F17-CE3A776E07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172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0" name="Isosceles Triangle 28">
            <a:extLst>
              <a:ext uri="{FF2B5EF4-FFF2-40B4-BE49-F238E27FC236}">
                <a16:creationId xmlns:a16="http://schemas.microsoft.com/office/drawing/2014/main" id="{DA1D56FA-328F-8F4F-9F95-D0605F43F2A7}"/>
              </a:ext>
            </a:extLst>
          </p:cNvPr>
          <p:cNvSpPr/>
          <p:nvPr/>
        </p:nvSpPr>
        <p:spPr>
          <a:xfrm rot="10800000">
            <a:off x="273952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AED3074C-FFD3-6541-9DE8-70F36A3898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208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2" name="Isosceles Triangle 28">
            <a:extLst>
              <a:ext uri="{FF2B5EF4-FFF2-40B4-BE49-F238E27FC236}">
                <a16:creationId xmlns:a16="http://schemas.microsoft.com/office/drawing/2014/main" id="{A4A9F10C-EBDA-954C-A3BA-5B19CCBBBBD5}"/>
              </a:ext>
            </a:extLst>
          </p:cNvPr>
          <p:cNvSpPr/>
          <p:nvPr/>
        </p:nvSpPr>
        <p:spPr>
          <a:xfrm rot="10800000">
            <a:off x="433988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745805C0-D1BE-C247-833B-552BC3C02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5244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4" name="Isosceles Triangle 28">
            <a:extLst>
              <a:ext uri="{FF2B5EF4-FFF2-40B4-BE49-F238E27FC236}">
                <a16:creationId xmlns:a16="http://schemas.microsoft.com/office/drawing/2014/main" id="{6EC68A3B-4FD7-BD4D-AAC8-614E101E2475}"/>
              </a:ext>
            </a:extLst>
          </p:cNvPr>
          <p:cNvSpPr/>
          <p:nvPr/>
        </p:nvSpPr>
        <p:spPr>
          <a:xfrm rot="10800000">
            <a:off x="594024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8D8E2B95-3939-1340-8B82-2F9AA29103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80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62" name="Isosceles Triangle 28">
            <a:extLst>
              <a:ext uri="{FF2B5EF4-FFF2-40B4-BE49-F238E27FC236}">
                <a16:creationId xmlns:a16="http://schemas.microsoft.com/office/drawing/2014/main" id="{8B07BC74-E056-2540-AEC5-765E32CE72C0}"/>
              </a:ext>
            </a:extLst>
          </p:cNvPr>
          <p:cNvSpPr/>
          <p:nvPr/>
        </p:nvSpPr>
        <p:spPr>
          <a:xfrm rot="10800000">
            <a:off x="754060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65241952-4036-8544-98E7-3C253CC23B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68549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C24B09A4-2DCC-9E49-8486-40D35F2764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50764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2F7BAD90-FB72-1045-B348-A08AFA74A4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1772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0E5EB38-90F7-D745-BDE4-CFEF91524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59956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4E17192A-B839-FC48-83F1-58CE0C4C87D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77740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274F93-7838-E14A-A370-01501AC26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F22CDA-D0D6-4947-9827-16F4A8644485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688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4FA420A0-FF4D-6D45-80A3-CDD2AAC7BB68}"/>
              </a:ext>
            </a:extLst>
          </p:cNvPr>
          <p:cNvSpPr/>
          <p:nvPr/>
        </p:nvSpPr>
        <p:spPr>
          <a:xfrm>
            <a:off x="456030" y="1607718"/>
            <a:ext cx="1609748" cy="475420"/>
          </a:xfrm>
          <a:prstGeom prst="homePlat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80FBB77-A11C-BC47-BF97-F16001CD79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417" y="1676907"/>
            <a:ext cx="1600361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1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5A1FDF7-D96F-B946-8D09-AA24DFA2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41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D3CECC3E-620F-4842-893C-61593210D12B}"/>
              </a:ext>
            </a:extLst>
          </p:cNvPr>
          <p:cNvSpPr/>
          <p:nvPr/>
        </p:nvSpPr>
        <p:spPr>
          <a:xfrm>
            <a:off x="2096672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566DBC5-4ACE-6D4C-90A3-B0296D2BF0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9752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2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85A1214-99F7-FB4F-B80F-0ACF8EC9669E}"/>
              </a:ext>
            </a:extLst>
          </p:cNvPr>
          <p:cNvSpPr/>
          <p:nvPr/>
        </p:nvSpPr>
        <p:spPr>
          <a:xfrm>
            <a:off x="375192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6A209F82-552B-4C4A-838D-39354DC583B8}"/>
              </a:ext>
            </a:extLst>
          </p:cNvPr>
          <p:cNvSpPr/>
          <p:nvPr/>
        </p:nvSpPr>
        <p:spPr>
          <a:xfrm>
            <a:off x="5407184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D3CE69B-3B8E-434C-8D5C-B22A3A509F4E}"/>
              </a:ext>
            </a:extLst>
          </p:cNvPr>
          <p:cNvSpPr/>
          <p:nvPr/>
        </p:nvSpPr>
        <p:spPr>
          <a:xfrm>
            <a:off x="706243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58EA2F75-1212-3347-B795-D1596396ED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66329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3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E7D006C-AF96-F44D-B5F8-52CFDC6E90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6867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4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988E64D1-7121-824B-BA7C-CE2D38C4B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89821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382CF1-F91E-FA4D-B3CE-30CA9BB89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72C580C-6BC0-464F-A9F3-3917FA5AD3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5156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9C67EBD-3F28-A34E-8E14-CB00651DD5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38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51DAAF4-A3F6-3347-B400-58C1A5CD3D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997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3658331C-7D5B-C440-8BF4-2EBE0CB64C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61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0543E2-30E8-CE41-A579-E73C5A18644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47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466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466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List: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28" name="Content Placeholder 14">
            <a:extLst>
              <a:ext uri="{FF2B5EF4-FFF2-40B4-BE49-F238E27FC236}">
                <a16:creationId xmlns:a16="http://schemas.microsoft.com/office/drawing/2014/main" id="{07C30B4F-E6E2-D941-AF40-EF7084739D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68258"/>
              </p:ext>
            </p:extLst>
          </p:nvPr>
        </p:nvGraphicFramePr>
        <p:xfrm>
          <a:off x="450850" y="1200150"/>
          <a:ext cx="8297863" cy="3316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66D1D5A-9D27-D045-AD24-9603A8884E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AC2B93-FEE7-2247-9743-2A2B976F2C9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8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69BC7A-3B08-D845-9841-CDB8780414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F4F21B-54D0-544E-A5AA-48CBC4A58E04}"/>
              </a:ext>
            </a:extLst>
          </p:cNvPr>
          <p:cNvSpPr/>
          <p:nvPr userDrawn="1"/>
        </p:nvSpPr>
        <p:spPr>
          <a:xfrm>
            <a:off x="-1601" y="0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7CE31-36E7-0741-8277-43F4BCB1D0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1" y="0"/>
            <a:ext cx="9145600" cy="51444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</p:spTree>
    <p:extLst>
      <p:ext uri="{BB962C8B-B14F-4D97-AF65-F5344CB8AC3E}">
        <p14:creationId xmlns:p14="http://schemas.microsoft.com/office/powerpoint/2010/main" val="2064219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Process: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FBFF25EA-1377-C947-95C2-31A5E9A43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365988"/>
              </p:ext>
            </p:extLst>
          </p:nvPr>
        </p:nvGraphicFramePr>
        <p:xfrm>
          <a:off x="450850" y="1200150"/>
          <a:ext cx="8297863" cy="281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172E1D-480D-7948-94B3-0C5182E24BC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230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9191BFDA-EDA9-2A49-B746-F8E011E65583}"/>
              </a:ext>
            </a:extLst>
          </p:cNvPr>
          <p:cNvSpPr txBox="1">
            <a:spLocks/>
          </p:cNvSpPr>
          <p:nvPr userDrawn="1"/>
        </p:nvSpPr>
        <p:spPr>
          <a:xfrm>
            <a:off x="742956" y="1131590"/>
            <a:ext cx="289294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Primary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Blue: RGB 0 / 22 / 137 – #001689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Turquoise: RGB 0 / 153 / 168 – #0099a8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Grey: RGB 152 / 152 / 154 – #98989a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A90E52-1031-3F4A-B50E-EBC1C36FA3E2}"/>
              </a:ext>
            </a:extLst>
          </p:cNvPr>
          <p:cNvSpPr/>
          <p:nvPr userDrawn="1"/>
        </p:nvSpPr>
        <p:spPr>
          <a:xfrm>
            <a:off x="454924" y="1563638"/>
            <a:ext cx="216024" cy="216024"/>
          </a:xfrm>
          <a:prstGeom prst="ellipse">
            <a:avLst/>
          </a:prstGeom>
          <a:solidFill>
            <a:srgbClr val="00168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7EB808-6AF6-1E4B-BAD5-6C458C2F6C06}"/>
              </a:ext>
            </a:extLst>
          </p:cNvPr>
          <p:cNvSpPr/>
          <p:nvPr userDrawn="1"/>
        </p:nvSpPr>
        <p:spPr>
          <a:xfrm>
            <a:off x="454924" y="1887674"/>
            <a:ext cx="216024" cy="216024"/>
          </a:xfrm>
          <a:prstGeom prst="ellipse">
            <a:avLst/>
          </a:prstGeom>
          <a:solidFill>
            <a:srgbClr val="0099A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1657AC-B493-174D-9A63-C7A0D6583DD8}"/>
              </a:ext>
            </a:extLst>
          </p:cNvPr>
          <p:cNvSpPr/>
          <p:nvPr userDrawn="1"/>
        </p:nvSpPr>
        <p:spPr>
          <a:xfrm>
            <a:off x="454924" y="2211710"/>
            <a:ext cx="216024" cy="216024"/>
          </a:xfrm>
          <a:prstGeom prst="ellipse">
            <a:avLst/>
          </a:prstGeom>
          <a:solidFill>
            <a:srgbClr val="98989A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749937A0-BBB4-9046-B000-6964A2DEF12B}"/>
              </a:ext>
            </a:extLst>
          </p:cNvPr>
          <p:cNvSpPr txBox="1">
            <a:spLocks/>
          </p:cNvSpPr>
          <p:nvPr userDrawn="1"/>
        </p:nvSpPr>
        <p:spPr>
          <a:xfrm>
            <a:off x="4895788" y="1131590"/>
            <a:ext cx="298858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Secondary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Dark Grey: RGB 92 / 84 / 84 – #5c5454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Orange: RGB 233 / 83 / 14 – #e9530e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Yellow: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235 / 220 / 0 – #ebdc00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Light Blue: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66 / 174 / 218 – #42aeda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2443A1-06F6-1746-AB7C-9D2087868435}"/>
              </a:ext>
            </a:extLst>
          </p:cNvPr>
          <p:cNvSpPr/>
          <p:nvPr userDrawn="1"/>
        </p:nvSpPr>
        <p:spPr>
          <a:xfrm>
            <a:off x="4607756" y="1563638"/>
            <a:ext cx="216024" cy="216024"/>
          </a:xfrm>
          <a:prstGeom prst="ellipse">
            <a:avLst/>
          </a:prstGeom>
          <a:solidFill>
            <a:srgbClr val="504E4C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F61E94-933F-AD4D-8A02-E5F6D4BD3718}"/>
              </a:ext>
            </a:extLst>
          </p:cNvPr>
          <p:cNvSpPr/>
          <p:nvPr userDrawn="1"/>
        </p:nvSpPr>
        <p:spPr>
          <a:xfrm>
            <a:off x="4607756" y="1887674"/>
            <a:ext cx="216024" cy="216024"/>
          </a:xfrm>
          <a:prstGeom prst="ellipse">
            <a:avLst/>
          </a:prstGeom>
          <a:solidFill>
            <a:srgbClr val="E0572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56A357-1BB5-CC44-927B-7CA3998A2CBA}"/>
              </a:ext>
            </a:extLst>
          </p:cNvPr>
          <p:cNvSpPr/>
          <p:nvPr userDrawn="1"/>
        </p:nvSpPr>
        <p:spPr>
          <a:xfrm>
            <a:off x="4607756" y="2230665"/>
            <a:ext cx="216024" cy="216024"/>
          </a:xfrm>
          <a:prstGeom prst="ellipse">
            <a:avLst/>
          </a:prstGeom>
          <a:solidFill>
            <a:srgbClr val="E1DA2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AC65EF-7E4F-3A43-BDD3-9F926D1DD754}"/>
              </a:ext>
            </a:extLst>
          </p:cNvPr>
          <p:cNvSpPr/>
          <p:nvPr userDrawn="1"/>
        </p:nvSpPr>
        <p:spPr>
          <a:xfrm>
            <a:off x="4607756" y="2573565"/>
            <a:ext cx="216024" cy="216024"/>
          </a:xfrm>
          <a:prstGeom prst="ellipse">
            <a:avLst/>
          </a:prstGeom>
          <a:solidFill>
            <a:srgbClr val="42A6C6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colours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6E64FDA-D941-6A43-A5DA-79FFAA09F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Approved colours for presentations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250BF-EE62-A944-B7D8-E2072927C02F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96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1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678505A-16A2-824E-8741-172DA3EA0DD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51733804"/>
              </p:ext>
            </p:extLst>
          </p:nvPr>
        </p:nvGraphicFramePr>
        <p:xfrm>
          <a:off x="451247" y="771550"/>
          <a:ext cx="6096000" cy="377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6D0CD-0B45-AF46-AF85-56F4099128E3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679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D8740E-A404-8649-9B68-7D5F760FBF3A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270739159"/>
              </p:ext>
            </p:extLst>
          </p:nvPr>
        </p:nvGraphicFramePr>
        <p:xfrm>
          <a:off x="451247" y="1131590"/>
          <a:ext cx="7416824" cy="3106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2F9DEF-6EA9-4540-9409-07B1AAE5612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5730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7FAB445-9C8F-584D-9785-96EB4DAAC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EB11BA-E57A-694B-9AD5-45D67798D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7CF768-623F-D743-9E1D-580B27EE63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623" y="2053138"/>
            <a:ext cx="2847331" cy="20146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73FAD90-3572-824B-B731-6040E545D861}"/>
              </a:ext>
            </a:extLst>
          </p:cNvPr>
          <p:cNvSpPr/>
          <p:nvPr userDrawn="1"/>
        </p:nvSpPr>
        <p:spPr>
          <a:xfrm>
            <a:off x="7222067" y="1210733"/>
            <a:ext cx="1166357" cy="1166357"/>
          </a:xfrm>
          <a:prstGeom prst="ellipse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5EB46DA-6603-6D42-8F79-C6CF97FD4DA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1272" y="1198256"/>
            <a:ext cx="1043160" cy="104316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741E058-595A-3142-9576-D5ED692CFB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68858" y="3192145"/>
            <a:ext cx="1043161" cy="104316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51E9C86-C68E-B847-AF1C-A508C8496A7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9014" y="3191967"/>
            <a:ext cx="1043517" cy="10435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7E63F2-0C4F-524C-8435-66E4BD66C0D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65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9AAEC5-A4B4-AC4D-B72F-9882A129AF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0F9385D-A026-5D43-903D-E81A210B7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95EBE5-16CB-4449-BB70-14D369EF620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0608" y="1968172"/>
            <a:ext cx="892516" cy="89251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A30237-1FEA-9C42-8C90-3B0496ED8BC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1610" y="1968172"/>
            <a:ext cx="892516" cy="8925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3B432F5-B587-D942-A35C-44F4E3714C3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04576" y="1976639"/>
            <a:ext cx="892516" cy="892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4F0FC0-4F41-B445-8956-E37C420B0009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01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screen–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3435846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3723655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7966" y="2211710"/>
            <a:ext cx="3311946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0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79086" y="1453042"/>
            <a:ext cx="4740986" cy="792163"/>
          </a:xfrm>
        </p:spPr>
        <p:txBody>
          <a:bodyPr>
            <a:noAutofit/>
          </a:bodyPr>
          <a:lstStyle>
            <a:lvl1pPr marL="0" indent="0" algn="l">
              <a:buNone/>
              <a:defRPr sz="4200" b="1">
                <a:solidFill>
                  <a:srgbClr val="001689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780180-604C-B045-A7BD-1169AC0E2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13458FF-7F9A-B94D-86BA-AC3E0A365E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7522" y="0"/>
            <a:ext cx="43365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2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601029"/>
            <a:ext cx="5907315" cy="542471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EFF71-943F-814B-B32F-ED36ACDEFDE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088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601029"/>
            <a:ext cx="5711372" cy="542471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653EA2D-392D-D145-B0EC-E3CB4DF93A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9EED0-DA5D-7146-97D9-33379D45786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3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93771"/>
            <a:ext cx="5972630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6B0DB261-B5E6-3541-9C57-89B0B29E4F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0F9E0-FA91-3F45-9900-481E5E79726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8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F99B8E-DD7B-B24B-8AD0-9A9A631E1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86" b="10798"/>
          <a:stretch/>
        </p:blipFill>
        <p:spPr>
          <a:xfrm>
            <a:off x="1" y="-1200"/>
            <a:ext cx="9150563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61511A-A230-8042-9D8D-FC6E547D6653}"/>
              </a:ext>
            </a:extLst>
          </p:cNvPr>
          <p:cNvSpPr/>
          <p:nvPr userDrawn="1"/>
        </p:nvSpPr>
        <p:spPr>
          <a:xfrm>
            <a:off x="10886" y="0"/>
            <a:ext cx="9142400" cy="5142600"/>
          </a:xfrm>
          <a:prstGeom prst="rect">
            <a:avLst/>
          </a:prstGeom>
          <a:gradFill>
            <a:gsLst>
              <a:gs pos="100000">
                <a:schemeClr val="tx1">
                  <a:alpha val="23000"/>
                </a:schemeClr>
              </a:gs>
              <a:gs pos="100000">
                <a:schemeClr val="tx1">
                  <a:alpha val="29000"/>
                </a:scheme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DC7119-565D-D741-8CC4-54F2E58F3C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33" y="0"/>
            <a:ext cx="9144000" cy="5143500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B7430F4-3C40-3C40-89E4-D451A452F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F9D543C-D435-4F47-A581-50286912C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9699CC1-CBAE-9E44-8FA2-72A2403D84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61949724-6017-8F4A-9CE9-1551F0840E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</p:spTree>
    <p:extLst>
      <p:ext uri="{BB962C8B-B14F-4D97-AF65-F5344CB8AC3E}">
        <p14:creationId xmlns:p14="http://schemas.microsoft.com/office/powerpoint/2010/main" val="1166981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608286"/>
            <a:ext cx="5747658" cy="53521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6A93-AF61-1644-9A49-E5A90B49B603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20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601029"/>
            <a:ext cx="5827487" cy="543845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6D07C23C-8EF6-074A-B045-614EB49E0C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E73D5-9195-164B-809B-5A75FAC78CC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7151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608286"/>
            <a:ext cx="5696857" cy="53521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DCFB092B-B3E1-1942-9A88-1056678193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56EC6-90DE-2540-8BE4-A8D9D0CC3FF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15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339771"/>
            <a:ext cx="5904656" cy="803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6A63A-5BEB-BD47-9580-466AB6074758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5BEC7-AE64-9240-9A98-9156DD5D474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380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515966"/>
            <a:ext cx="5660571" cy="627534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B6D8B7-710E-AD49-B659-C15501175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E354A2-E53B-6A43-9E5E-F14DFEDD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82609D-D744-FB45-996D-FAF646830CB3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014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15966"/>
            <a:ext cx="5653315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4557F3-93B7-EC45-B820-A0CADC8F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D416C-3188-C942-8925-FACE3233A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3CFE84-C6DF-D44F-A061-40E60D3E462B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12B99-D197-6444-B183-3DBA2CB7512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6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161662-785B-B249-87D9-0819B725D4C4}"/>
              </a:ext>
            </a:extLst>
          </p:cNvPr>
          <p:cNvSpPr/>
          <p:nvPr userDrawn="1"/>
        </p:nvSpPr>
        <p:spPr>
          <a:xfrm>
            <a:off x="0" y="-1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952897" y="3108960"/>
            <a:ext cx="1822269" cy="907869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GB" sz="2000" dirty="0">
              <a:latin typeface="Trebuchet MS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6FCF0-41DB-5046-BF50-96BB68CB5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0" y="0"/>
            <a:ext cx="9145600" cy="5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AE72B3-CC36-924F-94AC-AC389F07831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EC6BA-D0CD-6047-864F-C8EB60614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524"/>
          <a:stretch/>
        </p:blipFill>
        <p:spPr>
          <a:xfrm>
            <a:off x="0" y="0"/>
            <a:ext cx="4158343" cy="51435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658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81ED5-C668-B748-B27C-549FBB42FC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8" y="51470"/>
            <a:ext cx="7836215" cy="5544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2C2DCC-C925-E740-8279-8E9385747D00}"/>
              </a:ext>
            </a:extLst>
          </p:cNvPr>
          <p:cNvSpPr/>
          <p:nvPr/>
        </p:nvSpPr>
        <p:spPr>
          <a:xfrm>
            <a:off x="-1" y="4515966"/>
            <a:ext cx="1451429" cy="62753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FA04B-8730-6E4D-BAC9-4EBF9A98E92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3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54B0C-4E78-FC44-A196-2D85EF375F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7" y="51470"/>
            <a:ext cx="7836213" cy="5544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36C6FD-B7D6-F64C-A053-9F41EBF0586C}"/>
              </a:ext>
            </a:extLst>
          </p:cNvPr>
          <p:cNvSpPr/>
          <p:nvPr/>
        </p:nvSpPr>
        <p:spPr>
          <a:xfrm>
            <a:off x="-1" y="4579257"/>
            <a:ext cx="1444171" cy="564243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5129A-F401-CC40-996C-401439069300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59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Title screen–Illustration B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D53EAB-D5C7-744D-921C-5F8BF715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A00842C-84E0-7544-BD61-8F49CB3917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8FDAC11-994D-7A4F-9431-F49AE4C056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594DE1C-2DB2-3F47-AFEA-BC6A57C016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12D4E32F-3355-D846-A07D-1C5B85FB95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468083-7022-3847-9DE3-979A8CDFFC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7" y="51470"/>
            <a:ext cx="7836213" cy="55446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30C98-A3A5-6649-A513-C58E475065C6}"/>
              </a:ext>
            </a:extLst>
          </p:cNvPr>
          <p:cNvSpPr/>
          <p:nvPr/>
        </p:nvSpPr>
        <p:spPr>
          <a:xfrm>
            <a:off x="-1" y="4515966"/>
            <a:ext cx="1444171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1F242-EAB2-9741-9C2B-FDB082F9FA8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6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47999"/>
          </a:xfrm>
          <a:prstGeom prst="rect">
            <a:avLst/>
          </a:prstGeom>
        </p:spPr>
        <p:txBody>
          <a:bodyPr vert="horz" lIns="77907" tIns="38953" rIns="77907" bIns="38953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59DC1-E909-2B41-8CE0-D5A6F9044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00E88-386A-6242-AD75-ED2C767619C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</a:t>
            </a:r>
            <a:r>
              <a:rPr lang="en-GB" sz="750" b="0" i="0" u="none" strike="noStrike" kern="1200" dirty="0" smtClean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2019. </a:t>
            </a:r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7" r:id="rId2"/>
    <p:sldLayoutId id="2147483738" r:id="rId3"/>
    <p:sldLayoutId id="2147483788" r:id="rId4"/>
    <p:sldLayoutId id="2147483739" r:id="rId5"/>
    <p:sldLayoutId id="2147483776" r:id="rId6"/>
    <p:sldLayoutId id="2147483741" r:id="rId7"/>
    <p:sldLayoutId id="2147483740" r:id="rId8"/>
    <p:sldLayoutId id="2147483731" r:id="rId9"/>
    <p:sldLayoutId id="2147483730" r:id="rId10"/>
    <p:sldLayoutId id="2147483742" r:id="rId11"/>
    <p:sldLayoutId id="2147483743" r:id="rId12"/>
    <p:sldLayoutId id="2147483777" r:id="rId13"/>
    <p:sldLayoutId id="2147483779" r:id="rId14"/>
    <p:sldLayoutId id="2147483786" r:id="rId15"/>
    <p:sldLayoutId id="2147483745" r:id="rId16"/>
    <p:sldLayoutId id="2147483774" r:id="rId17"/>
    <p:sldLayoutId id="2147483784" r:id="rId18"/>
    <p:sldLayoutId id="2147483772" r:id="rId19"/>
    <p:sldLayoutId id="2147483749" r:id="rId20"/>
    <p:sldLayoutId id="2147483750" r:id="rId21"/>
    <p:sldLayoutId id="2147483775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65" r:id="rId29"/>
    <p:sldLayoutId id="2147483766" r:id="rId30"/>
    <p:sldLayoutId id="2147483780" r:id="rId31"/>
    <p:sldLayoutId id="2147483781" r:id="rId32"/>
    <p:sldLayoutId id="2147483782" r:id="rId33"/>
    <p:sldLayoutId id="2147483783" r:id="rId34"/>
    <p:sldLayoutId id="2147483785" r:id="rId35"/>
    <p:sldLayoutId id="2147483732" r:id="rId36"/>
    <p:sldLayoutId id="2147483759" r:id="rId37"/>
    <p:sldLayoutId id="2147483760" r:id="rId38"/>
    <p:sldLayoutId id="2147483761" r:id="rId39"/>
    <p:sldLayoutId id="2147483762" r:id="rId40"/>
    <p:sldLayoutId id="2147483763" r:id="rId41"/>
    <p:sldLayoutId id="2147483764" r:id="rId42"/>
    <p:sldLayoutId id="2147483757" r:id="rId43"/>
    <p:sldLayoutId id="2147483758" r:id="rId44"/>
    <p:sldLayoutId id="2147483748" r:id="rId45"/>
  </p:sldLayoutIdLst>
  <p:timing>
    <p:tnLst>
      <p:par>
        <p:cTn id="1" dur="indefinite" restart="never" nodeType="tmRoot"/>
      </p:par>
    </p:tnLst>
  </p:timing>
  <p:txStyles>
    <p:titleStyle>
      <a:lvl1pPr algn="l" defTabSz="779074" rtl="0" eaLnBrk="1" latinLnBrk="0" hangingPunct="1">
        <a:spcBef>
          <a:spcPct val="0"/>
        </a:spcBef>
        <a:buNone/>
        <a:defRPr sz="2400" b="1" kern="1200">
          <a:solidFill>
            <a:srgbClr val="0099A8"/>
          </a:solidFill>
          <a:latin typeface="Trebuchet MS"/>
          <a:ea typeface="+mj-ea"/>
          <a:cs typeface="+mj-cs"/>
        </a:defRPr>
      </a:lvl1pPr>
    </p:titleStyle>
    <p:bodyStyle>
      <a:lvl1pPr marL="292153" indent="-292153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•"/>
        <a:defRPr sz="1500" kern="1200">
          <a:solidFill>
            <a:schemeClr val="tx1"/>
          </a:solidFill>
          <a:latin typeface="Trebuchet MS"/>
          <a:ea typeface="+mn-ea"/>
          <a:cs typeface="+mn-cs"/>
        </a:defRPr>
      </a:lvl1pPr>
      <a:lvl2pPr marL="632998" indent="-243460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2pPr>
      <a:lvl3pPr marL="973843" indent="-194769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3pPr>
      <a:lvl4pPr marL="1363379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4pPr>
      <a:lvl5pPr marL="1752917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5pPr>
      <a:lvl6pPr marL="2142455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1992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529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066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3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74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12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149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686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223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76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29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4" y="3514018"/>
            <a:ext cx="3312368" cy="1178894"/>
          </a:xfrm>
        </p:spPr>
        <p:txBody>
          <a:bodyPr/>
          <a:lstStyle/>
          <a:p>
            <a:r>
              <a:rPr lang="en-US" sz="1200" dirty="0" smtClean="0"/>
              <a:t>PRESENTED ON - </a:t>
            </a:r>
            <a:r>
              <a:rPr lang="en-US" sz="1200" dirty="0"/>
              <a:t>31/07/2019</a:t>
            </a:r>
            <a:endParaRPr lang="en-US" sz="1200" dirty="0" smtClean="0"/>
          </a:p>
          <a:p>
            <a:r>
              <a:rPr lang="en-US" sz="1200" dirty="0" smtClean="0"/>
              <a:t>SHARATH CHIDRE (14427)</a:t>
            </a:r>
          </a:p>
          <a:p>
            <a:r>
              <a:rPr lang="en-US" sz="1200" dirty="0" smtClean="0"/>
              <a:t>YUSUF </a:t>
            </a:r>
            <a:r>
              <a:rPr lang="en-US" sz="1200" dirty="0"/>
              <a:t>SONI (14448)</a:t>
            </a:r>
          </a:p>
          <a:p>
            <a:r>
              <a:rPr lang="en-US" sz="1200" dirty="0"/>
              <a:t>NIDHI </a:t>
            </a:r>
            <a:r>
              <a:rPr lang="en-US" sz="1200" dirty="0" smtClean="0"/>
              <a:t>MEHTA (14430)</a:t>
            </a:r>
            <a:endParaRPr lang="en-US" sz="1200" dirty="0"/>
          </a:p>
          <a:p>
            <a:r>
              <a:rPr lang="en-US" sz="1200" dirty="0"/>
              <a:t>NEHAL </a:t>
            </a:r>
            <a:r>
              <a:rPr lang="en-US" sz="1200" dirty="0" smtClean="0"/>
              <a:t>PAWAR (14435)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7966" y="2211710"/>
            <a:ext cx="3311946" cy="773315"/>
          </a:xfrm>
        </p:spPr>
        <p:txBody>
          <a:bodyPr/>
          <a:lstStyle/>
          <a:p>
            <a:r>
              <a:rPr lang="en-US" dirty="0" smtClean="0"/>
              <a:t>Group No. 4 (Justice League)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Skill 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7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246" y="899285"/>
            <a:ext cx="8297217" cy="3616681"/>
          </a:xfrm>
        </p:spPr>
        <p:txBody>
          <a:bodyPr/>
          <a:lstStyle/>
          <a:p>
            <a:r>
              <a:rPr lang="en-US" dirty="0"/>
              <a:t>Skill trackers are a useful tool in todays fast changing world of technology.</a:t>
            </a:r>
          </a:p>
          <a:p>
            <a:r>
              <a:rPr lang="en-US" dirty="0"/>
              <a:t>Our website consist of three main modules one module focuses on user centric operations, the other focuses on the admin centric operations, and the third being a login module.</a:t>
            </a:r>
          </a:p>
          <a:p>
            <a:r>
              <a:rPr lang="en-US" dirty="0"/>
              <a:t>The login module performs role based authentication.</a:t>
            </a:r>
          </a:p>
          <a:p>
            <a:r>
              <a:rPr lang="en-US" dirty="0"/>
              <a:t>Our skill tracker consists of a skill list with consist of a rating that indicates its demand in the current market.</a:t>
            </a:r>
          </a:p>
          <a:p>
            <a:r>
              <a:rPr lang="en-US" dirty="0"/>
              <a:t>A jobs list which the user can view to apply for jobs.</a:t>
            </a:r>
          </a:p>
          <a:p>
            <a:r>
              <a:rPr lang="en-US" dirty="0"/>
              <a:t>A courses list which the user can view to learn these new </a:t>
            </a:r>
            <a:r>
              <a:rPr lang="en-US" dirty="0" smtClean="0"/>
              <a:t>skills</a:t>
            </a:r>
            <a:r>
              <a:rPr lang="en-US" dirty="0"/>
              <a:t>.</a:t>
            </a:r>
          </a:p>
          <a:p>
            <a:r>
              <a:rPr lang="en-US" dirty="0"/>
              <a:t>The admin can view all the above mentioned lists and add, delete and update the various lists.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246" y="891729"/>
            <a:ext cx="8297217" cy="362423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Our project has been implemented using the following </a:t>
            </a:r>
            <a:r>
              <a:rPr lang="en-US" dirty="0" smtClean="0"/>
              <a:t>technologies: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362"/>
              </p:ext>
            </p:extLst>
          </p:nvPr>
        </p:nvGraphicFramePr>
        <p:xfrm>
          <a:off x="1312403" y="1405907"/>
          <a:ext cx="6096000" cy="2557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7823809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16436595"/>
                    </a:ext>
                  </a:extLst>
                </a:gridCol>
              </a:tblGrid>
              <a:tr h="362694">
                <a:tc>
                  <a:txBody>
                    <a:bodyPr/>
                    <a:lstStyle/>
                    <a:p>
                      <a:r>
                        <a:rPr lang="en-US" dirty="0" smtClean="0"/>
                        <a:t>FRONT</a:t>
                      </a:r>
                      <a:r>
                        <a:rPr lang="en-US" baseline="0" dirty="0" smtClean="0"/>
                        <a:t>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BACKEND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34024"/>
                  </a:ext>
                </a:extLst>
              </a:tr>
              <a:tr h="362694">
                <a:tc>
                  <a:txBody>
                    <a:bodyPr/>
                    <a:lstStyle/>
                    <a:p>
                      <a:r>
                        <a:rPr lang="en-US" dirty="0" smtClean="0"/>
                        <a:t>Angular – </a:t>
                      </a:r>
                      <a:r>
                        <a:rPr lang="en-US" dirty="0" smtClean="0"/>
                        <a:t>Created </a:t>
                      </a:r>
                      <a:r>
                        <a:rPr lang="en-US" dirty="0" smtClean="0"/>
                        <a:t>components</a:t>
                      </a:r>
                      <a:r>
                        <a:rPr lang="en-US" baseline="0" dirty="0" smtClean="0"/>
                        <a:t> and 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boot </a:t>
                      </a:r>
                      <a:r>
                        <a:rPr lang="en-US" baseline="0" dirty="0" smtClean="0"/>
                        <a:t>– Backend is implemented using </a:t>
                      </a:r>
                      <a:r>
                        <a:rPr lang="en-US" baseline="0" dirty="0" smtClean="0"/>
                        <a:t>springboot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72554"/>
                  </a:ext>
                </a:extLst>
              </a:tr>
              <a:tr h="362694">
                <a:tc>
                  <a:txBody>
                    <a:bodyPr/>
                    <a:lstStyle/>
                    <a:p>
                      <a:r>
                        <a:rPr lang="en-US" dirty="0" smtClean="0"/>
                        <a:t>HTML 5 – Designing webpages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Maven – Build</a:t>
                      </a:r>
                      <a:r>
                        <a:rPr lang="en-US" baseline="0" dirty="0" smtClean="0"/>
                        <a:t> tool t</a:t>
                      </a:r>
                      <a:r>
                        <a:rPr lang="en-US" dirty="0" smtClean="0"/>
                        <a:t>o insert dependencies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869415"/>
                  </a:ext>
                </a:extLst>
              </a:tr>
              <a:tr h="362694">
                <a:tc>
                  <a:txBody>
                    <a:bodyPr/>
                    <a:lstStyle/>
                    <a:p>
                      <a:r>
                        <a:rPr lang="en-US" dirty="0" smtClean="0"/>
                        <a:t>CSS 3 – </a:t>
                      </a:r>
                      <a:r>
                        <a:rPr lang="en-US" dirty="0" smtClean="0"/>
                        <a:t>Styling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the </a:t>
                      </a:r>
                      <a:r>
                        <a:rPr lang="en-US" baseline="0" dirty="0" smtClean="0"/>
                        <a:t>webpages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Hibernate – Object</a:t>
                      </a:r>
                      <a:r>
                        <a:rPr lang="en-US" baseline="0" dirty="0" smtClean="0"/>
                        <a:t> Relational Mapping framework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099565"/>
                  </a:ext>
                </a:extLst>
              </a:tr>
              <a:tr h="362694">
                <a:tc>
                  <a:txBody>
                    <a:bodyPr/>
                    <a:lstStyle/>
                    <a:p>
                      <a:r>
                        <a:rPr lang="en-US" dirty="0" smtClean="0"/>
                        <a:t>Bootstrap – Making </a:t>
                      </a:r>
                      <a:r>
                        <a:rPr lang="en-US" smtClean="0"/>
                        <a:t>the</a:t>
                      </a:r>
                      <a:r>
                        <a:rPr lang="en-US" baseline="0" smtClean="0"/>
                        <a:t> </a:t>
                      </a:r>
                      <a:r>
                        <a:rPr lang="en-US" baseline="0" smtClean="0"/>
                        <a:t>webpages </a:t>
                      </a:r>
                      <a:r>
                        <a:rPr lang="en-US" baseline="0" dirty="0" smtClean="0"/>
                        <a:t>responsive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MySQL – Handling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871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35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1247" y="113356"/>
            <a:ext cx="8297216" cy="423194"/>
          </a:xfrm>
        </p:spPr>
        <p:txBody>
          <a:bodyPr/>
          <a:lstStyle/>
          <a:p>
            <a:r>
              <a:rPr lang="en-US" dirty="0" smtClean="0"/>
              <a:t>ACTIVITY DIAGRAM FOR ADMIN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538" y="665018"/>
            <a:ext cx="5738037" cy="395232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3597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1247" y="158698"/>
            <a:ext cx="8297216" cy="392965"/>
          </a:xfrm>
        </p:spPr>
        <p:txBody>
          <a:bodyPr/>
          <a:lstStyle/>
          <a:p>
            <a:r>
              <a:rPr lang="en-US" dirty="0"/>
              <a:t>ACTIVITY DIAGRAM FOR </a:t>
            </a:r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63" y="619677"/>
            <a:ext cx="5451733" cy="409406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414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INNOVATION AND BUSINESS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246" y="899287"/>
            <a:ext cx="8297217" cy="3616680"/>
          </a:xfrm>
        </p:spPr>
        <p:txBody>
          <a:bodyPr/>
          <a:lstStyle/>
          <a:p>
            <a:pPr lvl="0"/>
            <a:r>
              <a:rPr lang="en-US" dirty="0"/>
              <a:t>User can view the various trending technologies which will help him/her give their future a better shape.</a:t>
            </a:r>
          </a:p>
          <a:p>
            <a:pPr lvl="0"/>
            <a:r>
              <a:rPr lang="en-US" dirty="0"/>
              <a:t> A secured login for each and every user.</a:t>
            </a:r>
          </a:p>
          <a:p>
            <a:pPr lvl="0"/>
            <a:r>
              <a:rPr lang="en-US" dirty="0"/>
              <a:t>User can view jobs in a reputed company for a particular skill.</a:t>
            </a:r>
          </a:p>
          <a:p>
            <a:pPr lvl="0"/>
            <a:r>
              <a:rPr lang="en-US" dirty="0"/>
              <a:t>User can view best online courses for a particular skill thus enhancing knowledge in that field.</a:t>
            </a:r>
          </a:p>
          <a:p>
            <a:pPr lvl="0"/>
            <a:r>
              <a:rPr lang="en-US" dirty="0"/>
              <a:t>Visitor can know more about the technology by just clicking on the companies/skills logo which is navigated to the Wikipedia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97472"/>
              </p:ext>
            </p:extLst>
          </p:nvPr>
        </p:nvGraphicFramePr>
        <p:xfrm>
          <a:off x="-1" y="0"/>
          <a:ext cx="91440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027788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7115280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94656194"/>
                    </a:ext>
                  </a:extLst>
                </a:gridCol>
              </a:tblGrid>
              <a:tr h="536923"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Problems Faced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208553"/>
                  </a:ext>
                </a:extLst>
              </a:tr>
              <a:tr h="536923">
                <a:tc>
                  <a:txBody>
                    <a:bodyPr/>
                    <a:lstStyle/>
                    <a:p>
                      <a:r>
                        <a:rPr lang="en-US" dirty="0" smtClean="0"/>
                        <a:t>Problems in linking various</a:t>
                      </a:r>
                      <a:r>
                        <a:rPr lang="en-US" baseline="0" dirty="0" smtClean="0"/>
                        <a:t> components designed.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Wrong approach</a:t>
                      </a:r>
                      <a:r>
                        <a:rPr lang="en-US" baseline="0" dirty="0" smtClean="0"/>
                        <a:t> taken to design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Consulted the mentor and rectified approach.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99276"/>
                  </a:ext>
                </a:extLst>
              </a:tr>
              <a:tr h="760641">
                <a:tc>
                  <a:txBody>
                    <a:bodyPr/>
                    <a:lstStyle/>
                    <a:p>
                      <a:r>
                        <a:rPr lang="en-US" dirty="0" smtClean="0"/>
                        <a:t>Role Based Authentication not functioning.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Missing</a:t>
                      </a:r>
                      <a:r>
                        <a:rPr lang="en-US" baseline="0" dirty="0" smtClean="0"/>
                        <a:t> parameter in properties file.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Surfed the internet and found the missing parameter</a:t>
                      </a:r>
                      <a:r>
                        <a:rPr lang="en-US" baseline="0" dirty="0" smtClean="0"/>
                        <a:t> to be added.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204268"/>
                  </a:ext>
                </a:extLst>
              </a:tr>
              <a:tr h="536923"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r>
                        <a:rPr lang="en-US" baseline="0" dirty="0" smtClean="0"/>
                        <a:t> in fetching data from tables.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Incorrect data format applied while fetching data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Mentor guided us to find</a:t>
                      </a:r>
                      <a:r>
                        <a:rPr lang="en-US" baseline="0" dirty="0" smtClean="0"/>
                        <a:t> solution.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28352"/>
                  </a:ext>
                </a:extLst>
              </a:tr>
              <a:tr h="536923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r>
                        <a:rPr lang="en-US" baseline="0" dirty="0" smtClean="0"/>
                        <a:t> occurring due to violation of CORS Policy.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path specified</a:t>
                      </a:r>
                      <a:r>
                        <a:rPr lang="en-US" baseline="0" dirty="0" smtClean="0"/>
                        <a:t> while routing.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Carefully</a:t>
                      </a:r>
                      <a:r>
                        <a:rPr lang="en-US" baseline="0" dirty="0" smtClean="0"/>
                        <a:t> scrutinized the code  to make sure paths match.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93676"/>
                  </a:ext>
                </a:extLst>
              </a:tr>
              <a:tr h="536923">
                <a:tc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r>
                        <a:rPr lang="en-US" baseline="0" dirty="0" smtClean="0"/>
                        <a:t> in fetching data across modules.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 objects</a:t>
                      </a:r>
                      <a:r>
                        <a:rPr lang="en-US" baseline="0" dirty="0" smtClean="0"/>
                        <a:t> and urls used.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Consulted our</a:t>
                      </a:r>
                      <a:r>
                        <a:rPr lang="en-US" baseline="0" dirty="0" smtClean="0"/>
                        <a:t> colleagues to rectify error.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59295"/>
                  </a:ext>
                </a:extLst>
              </a:tr>
              <a:tr h="536923">
                <a:tc>
                  <a:txBody>
                    <a:bodyPr/>
                    <a:lstStyle/>
                    <a:p>
                      <a:r>
                        <a:rPr lang="en-US" dirty="0" smtClean="0"/>
                        <a:t>Issues</a:t>
                      </a:r>
                      <a:r>
                        <a:rPr lang="en-US" baseline="0" dirty="0" smtClean="0"/>
                        <a:t> while updating entries in database.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</a:t>
                      </a:r>
                      <a:r>
                        <a:rPr lang="en-US" baseline="0" dirty="0" smtClean="0"/>
                        <a:t> parameters being passed during function call.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Consulted colleagues to understand the proper syntax.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696188"/>
                  </a:ext>
                </a:extLst>
              </a:tr>
              <a:tr h="536923">
                <a:tc>
                  <a:txBody>
                    <a:bodyPr/>
                    <a:lstStyle/>
                    <a:p>
                      <a:r>
                        <a:rPr lang="en-US" dirty="0" smtClean="0"/>
                        <a:t>Images not getting rendered properly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Placed</a:t>
                      </a:r>
                      <a:r>
                        <a:rPr lang="en-US" baseline="0" dirty="0" smtClean="0"/>
                        <a:t> images in incorrect folder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Conferred</a:t>
                      </a:r>
                      <a:r>
                        <a:rPr lang="en-US" baseline="0" dirty="0" smtClean="0"/>
                        <a:t> with team members to arrive at solution.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19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23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Thankyou!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6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k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1689"/>
      </a:accent1>
      <a:accent2>
        <a:srgbClr val="0099A8"/>
      </a:accent2>
      <a:accent3>
        <a:srgbClr val="98989A"/>
      </a:accent3>
      <a:accent4>
        <a:srgbClr val="5C5454"/>
      </a:accent4>
      <a:accent5>
        <a:srgbClr val="E9530E"/>
      </a:accent5>
      <a:accent6>
        <a:srgbClr val="EBDC00"/>
      </a:accent6>
      <a:hlink>
        <a:srgbClr val="41AEDA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2000" dirty="0" smtClean="0">
            <a:latin typeface="Trebuchet MS" pitchFamily="34" charset="0"/>
          </a:defRPr>
        </a:defPPr>
      </a:lstStyle>
    </a:spDef>
    <a:lnDef>
      <a:spPr>
        <a:ln w="38100">
          <a:solidFill>
            <a:srgbClr val="0099C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 err="1" smtClean="0">
            <a:latin typeface="Trebuchet MS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0282-Mastek-PPT-template-v23" id="{9E08FAC2-08C0-A34E-B728-7B76A3A1E363}" vid="{E1A7EFE1-F12D-4047-9A77-9DF183FAC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489abc5b-bdf6-4e50-9c28-6745d929bd9c">
      <Terms xmlns="http://schemas.microsoft.com/office/infopath/2007/PartnerControls"/>
    </TaxKeywordTaxHTField>
    <Category xmlns="3508eb69-905d-4d96-b582-f8c956ab1b25" xsi:nil="true"/>
    <TaxCatchAll xmlns="489abc5b-bdf6-4e50-9c28-6745d929bd9c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A8F44B21A7BD4F87792DDD02D5E737" ma:contentTypeVersion="29" ma:contentTypeDescription="Create a new document." ma:contentTypeScope="" ma:versionID="af3aa3c77cae7251e70b3df320c62e9c">
  <xsd:schema xmlns:xsd="http://www.w3.org/2001/XMLSchema" xmlns:xs="http://www.w3.org/2001/XMLSchema" xmlns:p="http://schemas.microsoft.com/office/2006/metadata/properties" xmlns:ns2="489abc5b-bdf6-4e50-9c28-6745d929bd9c" xmlns:ns3="3508eb69-905d-4d96-b582-f8c956ab1b25" targetNamespace="http://schemas.microsoft.com/office/2006/metadata/properties" ma:root="true" ma:fieldsID="175f3ba0eeb843e69796f724550251a1" ns2:_="" ns3:_="">
    <xsd:import namespace="489abc5b-bdf6-4e50-9c28-6745d929bd9c"/>
    <xsd:import namespace="3508eb69-905d-4d96-b582-f8c956ab1b2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TaxKeywordTaxHTField" minOccurs="0"/>
                <xsd:element ref="ns2:TaxCatchAll" minOccurs="0"/>
                <xsd:element ref="ns3:Category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abc5b-bdf6-4e50-9c28-6745d929bd9c" elementFormDefault="qualified">
    <xsd:import namespace="http://schemas.microsoft.com/office/2006/documentManagement/types"/>
    <xsd:import namespace="http://schemas.microsoft.com/office/infopath/2007/PartnerControls"/>
    <xsd:element name="SharedWithUsers" ma:index="4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5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79436181-6ac7-4620-95a8-5fa159db9a5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description="" ma:list="{9ebe014d-bb3c-48de-9087-885b1c78817e}" ma:internalName="TaxCatchAll" ma:readOnly="false" ma:showField="CatchAllData" ma:web="489abc5b-bdf6-4e50-9c28-6745d929bd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08eb69-905d-4d96-b582-f8c956ab1b25" elementFormDefault="qualified">
    <xsd:import namespace="http://schemas.microsoft.com/office/2006/documentManagement/types"/>
    <xsd:import namespace="http://schemas.microsoft.com/office/infopath/2007/PartnerControls"/>
    <xsd:element name="Category" ma:index="13" nillable="true" ma:displayName="Category" ma:internalName="Category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A62EFC-F3AE-4512-BDEE-791A4D035D07}">
  <ds:schemaRefs>
    <ds:schemaRef ds:uri="http://schemas.microsoft.com/office/2006/metadata/properties"/>
    <ds:schemaRef ds:uri="http://purl.org/dc/elements/1.1/"/>
    <ds:schemaRef ds:uri="489abc5b-bdf6-4e50-9c28-6745d929bd9c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3508eb69-905d-4d96-b582-f8c956ab1b2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F284A2E-9E0C-4F5E-A247-4F047153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9abc5b-bdf6-4e50-9c28-6745d929bd9c"/>
    <ds:schemaRef ds:uri="3508eb69-905d-4d96-b582-f8c956ab1b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0B8BC1-ECAF-4CAE-98F1-5E31DF76F9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Mastek PPT template</Template>
  <TotalTime>0</TotalTime>
  <Words>469</Words>
  <Application>Microsoft Office PowerPoint</Application>
  <PresentationFormat>On-screen Show (16:9)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Bebas Neue Bold</vt:lpstr>
      <vt:lpstr>Calibri</vt:lpstr>
      <vt:lpstr>System Font Regular</vt:lpstr>
      <vt:lpstr>Trebuchet MS</vt:lpstr>
      <vt:lpstr>Mastek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2019-07-30T10:30:08Z</dcterms:created>
  <dcterms:modified xsi:type="dcterms:W3CDTF">2019-07-30T11:25:35Z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0x010100F5A8F44B21A7BD4F87792DDD02D5E737</vt:lpwstr>
  </property>
  <property fmtid="{D5CDD505-2E9C-101B-9397-08002B2CF9AE}" pid="3" name="TaxKeyword">
    <vt:lpwstr/>
  </property>
</Properties>
</file>